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1" r:id="rId2"/>
    <p:sldId id="265" r:id="rId3"/>
    <p:sldId id="262" r:id="rId4"/>
    <p:sldId id="256" r:id="rId5"/>
    <p:sldId id="259" r:id="rId6"/>
    <p:sldId id="257" r:id="rId7"/>
    <p:sldId id="264" r:id="rId8"/>
    <p:sldId id="263" r:id="rId9"/>
    <p:sldId id="258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68930" autoAdjust="0"/>
  </p:normalViewPr>
  <p:slideViewPr>
    <p:cSldViewPr snapToGrid="0" snapToObjects="1"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24C29-11F9-E348-B85D-49A953ADA24F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8768A-7B34-D64D-A884-EC6ECB6E2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5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little boy</a:t>
            </a:r>
            <a:r>
              <a:rPr lang="en-US" baseline="0" dirty="0"/>
              <a:t> went to the grocery store and asked the clerk for a box of detergent. He chose the one that was extra strength and the clerk asked the boy why he was getting the detergent. </a:t>
            </a:r>
          </a:p>
          <a:p>
            <a:r>
              <a:rPr lang="en-US" baseline="0" dirty="0"/>
              <a:t>“I want to wash by dog,” replied the boy</a:t>
            </a:r>
          </a:p>
          <a:p>
            <a:r>
              <a:rPr lang="en-US" baseline="0" dirty="0"/>
              <a:t>“Well son, this detergent is pretty strong for washing a dog.” </a:t>
            </a:r>
          </a:p>
          <a:p>
            <a:r>
              <a:rPr lang="en-US" baseline="0" dirty="0"/>
              <a:t>The little boy replied, “That’s why I want it. He’s mighty dirty.” </a:t>
            </a:r>
          </a:p>
          <a:p>
            <a:r>
              <a:rPr lang="en-US" baseline="0" dirty="0"/>
              <a:t>He took the box of detergent home, and about a week later her returned to the store. The same clerk, recognizing him, asked him about his dog. “Oh, he’s dead.” said the boy. </a:t>
            </a:r>
          </a:p>
          <a:p>
            <a:r>
              <a:rPr lang="en-US" baseline="0" dirty="0"/>
              <a:t>“Oh, I’m sorry,” replied the clerk. “I guess the detergent was too strong.” </a:t>
            </a:r>
          </a:p>
          <a:p>
            <a:r>
              <a:rPr lang="en-US" baseline="0" dirty="0"/>
              <a:t>“I don’t think the detergent hurt him,” said the boy. “I think it was the rinse cycle that got him.”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8768A-7B34-D64D-A884-EC6ECB6E2A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23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8768A-7B34-D64D-A884-EC6ECB6E2A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24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Reading compilation</a:t>
            </a:r>
            <a:r>
              <a:rPr lang="en-US" baseline="0" dirty="0"/>
              <a:t> of Psalms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8768A-7B34-D64D-A884-EC6ECB6E2A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35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honest with the cause</a:t>
            </a:r>
          </a:p>
          <a:p>
            <a:r>
              <a:rPr lang="en-US" dirty="0"/>
              <a:t>- 7.3-6</a:t>
            </a:r>
          </a:p>
          <a:p>
            <a:r>
              <a:rPr lang="en-US" dirty="0"/>
              <a:t>Be honest with the circumstances</a:t>
            </a:r>
          </a:p>
          <a:p>
            <a:r>
              <a:rPr lang="en-US" dirty="0"/>
              <a:t>- 27.3</a:t>
            </a:r>
          </a:p>
          <a:p>
            <a:r>
              <a:rPr lang="en-US" dirty="0"/>
              <a:t>Be honest with God</a:t>
            </a:r>
          </a:p>
          <a:p>
            <a:r>
              <a:rPr lang="en-US" dirty="0"/>
              <a:t>- 31.9-10</a:t>
            </a:r>
          </a:p>
          <a:p>
            <a:r>
              <a:rPr lang="en-US" dirty="0"/>
              <a:t>Be honest with others</a:t>
            </a:r>
          </a:p>
          <a:p>
            <a:r>
              <a:rPr lang="en-US" dirty="0"/>
              <a:t>- 31.11-13</a:t>
            </a:r>
          </a:p>
          <a:p>
            <a:r>
              <a:rPr lang="en-US" dirty="0"/>
              <a:t>Be honest with yourself</a:t>
            </a:r>
          </a:p>
          <a:p>
            <a:r>
              <a:rPr lang="en-US" dirty="0"/>
              <a:t>- 27.1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8768A-7B34-D64D-A884-EC6ECB6E2A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2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8768A-7B34-D64D-A884-EC6ECB6E2A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74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what you can in the circumstances</a:t>
            </a:r>
          </a:p>
          <a:p>
            <a:pPr marL="171450" indent="-171450">
              <a:buFontTx/>
              <a:buChar char="-"/>
            </a:pPr>
            <a:r>
              <a:rPr lang="en-US" dirty="0"/>
              <a:t>David prayed, wrote psalms</a:t>
            </a:r>
            <a:r>
              <a:rPr lang="en-US" baseline="0" dirty="0"/>
              <a:t>, and clearly trusted in God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Yet, David still ran from Saul, lived his life, and did what made sense to him at the time</a:t>
            </a:r>
            <a:endParaRPr lang="en-US" dirty="0"/>
          </a:p>
          <a:p>
            <a:r>
              <a:rPr lang="en-US" dirty="0"/>
              <a:t>Involve others to help </a:t>
            </a:r>
          </a:p>
          <a:p>
            <a:pPr marL="171450" indent="-171450">
              <a:buFontTx/>
              <a:buChar char="-"/>
            </a:pPr>
            <a:r>
              <a:rPr lang="en-US" dirty="0"/>
              <a:t>David had his mighty men</a:t>
            </a:r>
          </a:p>
          <a:p>
            <a:r>
              <a:rPr lang="en-US" dirty="0"/>
              <a:t>Rely on God for the rest </a:t>
            </a:r>
          </a:p>
          <a:p>
            <a:pPr marL="171450" indent="-171450">
              <a:buFontTx/>
              <a:buChar char="-"/>
            </a:pPr>
            <a:r>
              <a:rPr lang="en-US" dirty="0"/>
              <a:t>David did not take matters into his own hands</a:t>
            </a:r>
            <a:r>
              <a:rPr lang="en-US" baseline="0" dirty="0"/>
              <a:t> to change what was God’s plan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David did not kill Saul on several occasion when he could</a:t>
            </a:r>
            <a:endParaRPr lang="en-US" dirty="0"/>
          </a:p>
          <a:p>
            <a:r>
              <a:rPr lang="en-US" dirty="0"/>
              <a:t>Confront only when needed, and confront only what is needed</a:t>
            </a:r>
          </a:p>
          <a:p>
            <a:pPr marL="171450" indent="-171450">
              <a:buFontTx/>
              <a:buChar char="-"/>
            </a:pPr>
            <a:r>
              <a:rPr lang="en-US" dirty="0"/>
              <a:t>Both times David did confront Saul, it was to prove David’s integrity and win Saul back to his side (1 Sam 24)</a:t>
            </a:r>
          </a:p>
          <a:p>
            <a:pPr marL="171450" indent="-171450">
              <a:buFontTx/>
              <a:buChar char="-"/>
            </a:pPr>
            <a:r>
              <a:rPr lang="en-US" dirty="0"/>
              <a:t>David kept</a:t>
            </a:r>
            <a:r>
              <a:rPr lang="en-US" baseline="0" dirty="0"/>
              <a:t> himself under control</a:t>
            </a:r>
            <a:endParaRPr lang="en-US" dirty="0"/>
          </a:p>
          <a:p>
            <a:r>
              <a:rPr lang="en-US" dirty="0"/>
              <a:t>Sometimes, it’s best to just scream!</a:t>
            </a:r>
          </a:p>
          <a:p>
            <a:pPr marL="171450" indent="-171450">
              <a:buFontTx/>
              <a:buChar char="-"/>
            </a:pPr>
            <a:r>
              <a:rPr lang="en-US" dirty="0"/>
              <a:t>1 Samuel</a:t>
            </a:r>
            <a:r>
              <a:rPr lang="en-US" baseline="0" dirty="0"/>
              <a:t> 21.13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Psalm 13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Psalm 18.4-6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Primal Scream Therapy</a:t>
            </a:r>
          </a:p>
          <a:p>
            <a:pPr marL="171450" indent="-171450">
              <a:buFontTx/>
              <a:buChar char="-"/>
            </a:pPr>
            <a:r>
              <a:rPr lang="en-US" dirty="0"/>
              <a:t>A father of three won a shouting contest with a roar louder than a passing train. "If you want a war, you go!" Yoshihiko Kato shouted. The sound meter registered 115.8 decibels, louder than the racket of a train passing overhead on an elevated railroad. For that winning shout, Kato won the $750 grand prize of the 10th annual Halls Year-End Loud Voice Contest. Kato admitted that he probably built up his loud voice shouting at his children.  </a:t>
            </a:r>
            <a:endParaRPr lang="en-US" baseline="0" dirty="0"/>
          </a:p>
          <a:p>
            <a:pPr marL="171450" indent="-171450">
              <a:buFontTx/>
              <a:buChar char="-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8768A-7B34-D64D-A884-EC6ECB6E2A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43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Romans 5.3-5</a:t>
            </a:r>
          </a:p>
          <a:p>
            <a:r>
              <a:rPr lang="en-US" dirty="0"/>
              <a:t>James</a:t>
            </a:r>
            <a:r>
              <a:rPr lang="en-US" baseline="0" dirty="0"/>
              <a:t> 1.2-5</a:t>
            </a:r>
          </a:p>
          <a:p>
            <a:r>
              <a:rPr lang="en-US" baseline="0" dirty="0"/>
              <a:t>1 Corinthians 10.13</a:t>
            </a:r>
          </a:p>
          <a:p>
            <a:r>
              <a:rPr lang="en-US" baseline="0" dirty="0"/>
              <a:t>Romans 8.18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8768A-7B34-D64D-A884-EC6ECB6E2A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7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9338-3012-4D46-B18F-4D4348D09FC0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9BD1-3990-AD43-A70A-3CEC90E157D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12092018-Screa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4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9338-3012-4D46-B18F-4D4348D09FC0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9BD1-3990-AD43-A70A-3CEC90E1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5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9338-3012-4D46-B18F-4D4348D09FC0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9BD1-3990-AD43-A70A-3CEC90E1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55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2092018-Scream-Conte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7107"/>
            <a:ext cx="8229600" cy="404332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9338-3012-4D46-B18F-4D4348D09FC0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9BD1-3990-AD43-A70A-3CEC90E1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5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6" presetClass="entr" presetSubtype="37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37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37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37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37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9338-3012-4D46-B18F-4D4348D09FC0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9BD1-3990-AD43-A70A-3CEC90E1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9338-3012-4D46-B18F-4D4348D09FC0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9BD1-3990-AD43-A70A-3CEC90E1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7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9338-3012-4D46-B18F-4D4348D09FC0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9BD1-3990-AD43-A70A-3CEC90E1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8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9338-3012-4D46-B18F-4D4348D09FC0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9BD1-3990-AD43-A70A-3CEC90E1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2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9338-3012-4D46-B18F-4D4348D09FC0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9BD1-3990-AD43-A70A-3CEC90E1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7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9338-3012-4D46-B18F-4D4348D09FC0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9BD1-3990-AD43-A70A-3CEC90E1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8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9338-3012-4D46-B18F-4D4348D09FC0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9BD1-3990-AD43-A70A-3CEC90E1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1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B9338-3012-4D46-B18F-4D4348D09FC0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29BD1-3990-AD43-A70A-3CEC90E1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8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Ephesians 4.20-27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1769" y="1417638"/>
            <a:ext cx="8229600" cy="4752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20 </a:t>
            </a:r>
            <a:r>
              <a:rPr lang="en-US" dirty="0"/>
              <a:t>But that is not the way you learned Christ!— </a:t>
            </a:r>
            <a:r>
              <a:rPr lang="en-US" baseline="30000" dirty="0"/>
              <a:t>21 </a:t>
            </a:r>
            <a:r>
              <a:rPr lang="en-US" dirty="0"/>
              <a:t>assuming that you have heard about him and were taught in him, as the truth is in Jesus, </a:t>
            </a:r>
            <a:r>
              <a:rPr lang="en-US" baseline="30000" dirty="0"/>
              <a:t>22 </a:t>
            </a:r>
            <a:r>
              <a:rPr lang="en-US" dirty="0"/>
              <a:t>to put off your old self, which belongs to your former manner of life and is corrupt through deceitful desires, </a:t>
            </a:r>
            <a:r>
              <a:rPr lang="en-US" baseline="30000" dirty="0"/>
              <a:t>23 </a:t>
            </a:r>
            <a:r>
              <a:rPr lang="en-US" dirty="0"/>
              <a:t>and to be renewed in the spirit of your minds, </a:t>
            </a:r>
            <a:r>
              <a:rPr lang="en-US" baseline="30000" dirty="0"/>
              <a:t>24 </a:t>
            </a:r>
            <a:r>
              <a:rPr lang="en-US" dirty="0"/>
              <a:t>and to put on the new self, created after the likeness of God in true righteousness and holiness.</a:t>
            </a:r>
          </a:p>
        </p:txBody>
      </p:sp>
    </p:spTree>
    <p:extLst>
      <p:ext uri="{BB962C8B-B14F-4D97-AF65-F5344CB8AC3E}">
        <p14:creationId xmlns:p14="http://schemas.microsoft.com/office/powerpoint/2010/main" val="2663902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Ephesians 4.20-27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4048" y="1446392"/>
            <a:ext cx="8229600" cy="48655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25 </a:t>
            </a:r>
            <a:r>
              <a:rPr lang="en-US" dirty="0"/>
              <a:t>Therefore, having put away falsehood, let each one of you speak the truth with his neighbor, for we are members one of another. </a:t>
            </a:r>
            <a:r>
              <a:rPr lang="en-US" baseline="30000" dirty="0"/>
              <a:t>26 </a:t>
            </a:r>
            <a:r>
              <a:rPr lang="en-US" dirty="0"/>
              <a:t>Be angry and do not sin; do not let the sun go down on your anger, </a:t>
            </a:r>
            <a:r>
              <a:rPr lang="en-US" baseline="30000" dirty="0"/>
              <a:t>27 </a:t>
            </a:r>
            <a:r>
              <a:rPr lang="en-US" dirty="0"/>
              <a:t>and give no opportunity to the devil.</a:t>
            </a:r>
          </a:p>
        </p:txBody>
      </p:sp>
    </p:spTree>
    <p:extLst>
      <p:ext uri="{BB962C8B-B14F-4D97-AF65-F5344CB8AC3E}">
        <p14:creationId xmlns:p14="http://schemas.microsoft.com/office/powerpoint/2010/main" val="136253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702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6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Trail of 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David’s story is amazing</a:t>
            </a:r>
          </a:p>
          <a:p>
            <a:r>
              <a:rPr lang="en-US" dirty="0"/>
              <a:t>His trail of trials is heart rending</a:t>
            </a:r>
          </a:p>
          <a:p>
            <a:pPr lvl="1"/>
            <a:r>
              <a:rPr lang="en-US" dirty="0"/>
              <a:t>The overlooked boy</a:t>
            </a:r>
          </a:p>
          <a:p>
            <a:pPr lvl="1"/>
            <a:r>
              <a:rPr lang="en-US" dirty="0"/>
              <a:t>The underestimated teen</a:t>
            </a:r>
          </a:p>
          <a:p>
            <a:pPr lvl="1"/>
            <a:r>
              <a:rPr lang="en-US" dirty="0"/>
              <a:t>The despised hero</a:t>
            </a:r>
          </a:p>
          <a:p>
            <a:pPr lvl="1"/>
            <a:r>
              <a:rPr lang="en-US" dirty="0"/>
              <a:t>The rejected </a:t>
            </a:r>
            <a:r>
              <a:rPr lang="en-US" dirty="0" err="1"/>
              <a:t>annointed</a:t>
            </a:r>
            <a:endParaRPr lang="en-US" dirty="0"/>
          </a:p>
          <a:p>
            <a:r>
              <a:rPr lang="en-US" dirty="0"/>
              <a:t>He lost his family, friends, comfort, country, and his wife.</a:t>
            </a:r>
          </a:p>
          <a:p>
            <a:pPr lvl="1"/>
            <a:r>
              <a:rPr lang="en-US" dirty="0"/>
              <a:t>All because of the jealousy of another man</a:t>
            </a:r>
          </a:p>
          <a:p>
            <a:r>
              <a:rPr lang="en-US" dirty="0"/>
              <a:t>Psalm 7, 27, 31, 34, 52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6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Honest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honest with the cause</a:t>
            </a:r>
          </a:p>
          <a:p>
            <a:r>
              <a:rPr lang="en-US" dirty="0"/>
              <a:t>Be honest with the circumstances</a:t>
            </a:r>
          </a:p>
          <a:p>
            <a:r>
              <a:rPr lang="en-US" dirty="0"/>
              <a:t>Be honest with God</a:t>
            </a:r>
          </a:p>
          <a:p>
            <a:r>
              <a:rPr lang="en-US" dirty="0"/>
              <a:t>Be honest with others</a:t>
            </a:r>
          </a:p>
          <a:p>
            <a:r>
              <a:rPr lang="en-US" dirty="0"/>
              <a:t>Be honest with yourself</a:t>
            </a:r>
          </a:p>
        </p:txBody>
      </p:sp>
    </p:spTree>
    <p:extLst>
      <p:ext uri="{BB962C8B-B14F-4D97-AF65-F5344CB8AC3E}">
        <p14:creationId xmlns:p14="http://schemas.microsoft.com/office/powerpoint/2010/main" val="365179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the Devil’s Traps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Blaming when blame is not necessary</a:t>
            </a:r>
          </a:p>
          <a:p>
            <a:r>
              <a:rPr lang="en-US" dirty="0"/>
              <a:t>Blaming who is not responsible</a:t>
            </a:r>
          </a:p>
          <a:p>
            <a:r>
              <a:rPr lang="en-US" dirty="0"/>
              <a:t>Shutting out God and others while going alone</a:t>
            </a:r>
          </a:p>
          <a:p>
            <a:r>
              <a:rPr lang="en-US" dirty="0"/>
              <a:t>Running when you should confront and confronting when you should walk away</a:t>
            </a:r>
          </a:p>
          <a:p>
            <a:r>
              <a:rPr lang="en-US" dirty="0"/>
              <a:t>Turning to distractions for comfort</a:t>
            </a:r>
          </a:p>
          <a:p>
            <a:r>
              <a:rPr lang="en-US" dirty="0"/>
              <a:t>Giving in to sin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74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What You 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what you can in the circumstances</a:t>
            </a:r>
          </a:p>
          <a:p>
            <a:r>
              <a:rPr lang="en-US" dirty="0"/>
              <a:t>Involve others to help </a:t>
            </a:r>
          </a:p>
          <a:p>
            <a:r>
              <a:rPr lang="en-US" dirty="0"/>
              <a:t>Rely on God for the rest </a:t>
            </a:r>
          </a:p>
          <a:p>
            <a:r>
              <a:rPr lang="en-US" dirty="0"/>
              <a:t>Confront only when needed, and confront only what is needed</a:t>
            </a:r>
          </a:p>
          <a:p>
            <a:r>
              <a:rPr lang="en-US" dirty="0"/>
              <a:t>Sometimes, it’s best to just scream!</a:t>
            </a:r>
          </a:p>
        </p:txBody>
      </p:sp>
    </p:spTree>
    <p:extLst>
      <p:ext uri="{BB962C8B-B14F-4D97-AF65-F5344CB8AC3E}">
        <p14:creationId xmlns:p14="http://schemas.microsoft.com/office/powerpoint/2010/main" val="164488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an opportunity for growth</a:t>
            </a:r>
          </a:p>
          <a:p>
            <a:r>
              <a:rPr lang="en-US" dirty="0"/>
              <a:t>It is an opportunity for evaluation and change</a:t>
            </a:r>
          </a:p>
          <a:p>
            <a:r>
              <a:rPr lang="en-US" dirty="0"/>
              <a:t>It is an opportunity for focus on the right people/things</a:t>
            </a:r>
          </a:p>
          <a:p>
            <a:r>
              <a:rPr lang="en-US" dirty="0"/>
              <a:t>It is an opportunity to trust in God</a:t>
            </a:r>
          </a:p>
          <a:p>
            <a:r>
              <a:rPr lang="en-US" dirty="0"/>
              <a:t>It is an opportunity to long for heaven</a:t>
            </a:r>
          </a:p>
        </p:txBody>
      </p:sp>
    </p:spTree>
    <p:extLst>
      <p:ext uri="{BB962C8B-B14F-4D97-AF65-F5344CB8AC3E}">
        <p14:creationId xmlns:p14="http://schemas.microsoft.com/office/powerpoint/2010/main" val="373073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7181</TotalTime>
  <Words>666</Words>
  <Application>Microsoft Office PowerPoint</Application>
  <PresentationFormat>On-screen Show (4:3)</PresentationFormat>
  <Paragraphs>86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Ephesians 4.20-27</vt:lpstr>
      <vt:lpstr>Ephesians 4.20-27</vt:lpstr>
      <vt:lpstr>PowerPoint Presentation</vt:lpstr>
      <vt:lpstr>PowerPoint Presentation</vt:lpstr>
      <vt:lpstr>The Trail of Trials</vt:lpstr>
      <vt:lpstr>Being Honest</vt:lpstr>
      <vt:lpstr>Avoid the Devil’s Traps</vt:lpstr>
      <vt:lpstr>Do What You Can</vt:lpstr>
      <vt:lpstr>Find the Good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Verse</dc:title>
  <dc:creator>Joseph Shanks</dc:creator>
  <cp:lastModifiedBy>EastShelby</cp:lastModifiedBy>
  <cp:revision>11</cp:revision>
  <dcterms:created xsi:type="dcterms:W3CDTF">2018-12-04T13:01:28Z</dcterms:created>
  <dcterms:modified xsi:type="dcterms:W3CDTF">2018-12-09T15:08:20Z</dcterms:modified>
</cp:coreProperties>
</file>