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61"/>
    <p:restoredTop sz="94630"/>
  </p:normalViewPr>
  <p:slideViewPr>
    <p:cSldViewPr snapToGrid="0" snapToObjects="1">
      <p:cViewPr varScale="1">
        <p:scale>
          <a:sx n="100" d="100"/>
          <a:sy n="100" d="100"/>
        </p:scale>
        <p:origin x="10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7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4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9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0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0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53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411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09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D3DA9-5F61-2549-A6F3-7EA65D259C13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900FD-74FC-DB47-8A5E-3BD850678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572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189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441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685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275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8624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7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Goodwin</dc:creator>
  <cp:lastModifiedBy>EastShelby</cp:lastModifiedBy>
  <cp:revision>2</cp:revision>
  <dcterms:created xsi:type="dcterms:W3CDTF">2018-11-29T22:12:09Z</dcterms:created>
  <dcterms:modified xsi:type="dcterms:W3CDTF">2018-12-02T16:21:10Z</dcterms:modified>
</cp:coreProperties>
</file>