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504" autoAdjust="0"/>
  </p:normalViewPr>
  <p:slideViewPr>
    <p:cSldViewPr snapToGrid="0" snapToObjects="1"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E3A14-6768-314E-838F-ED43D5771683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C869C-DA74-5E46-93C2-82A0CD566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C869C-DA74-5E46-93C2-82A0CD5662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11182018-MakingMarriageWor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9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2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1182018-MakingMarriageWorkConte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38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6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8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0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4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7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911F7-CA07-7443-93CD-C014E63A809C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1CBD2-1C2F-704E-BB13-125E27F2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2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4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Doesn’t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Romance</a:t>
            </a:r>
          </a:p>
          <a:p>
            <a:r>
              <a:rPr lang="en-US" dirty="0"/>
              <a:t>Attraction</a:t>
            </a:r>
          </a:p>
          <a:p>
            <a:r>
              <a:rPr lang="en-US" dirty="0"/>
              <a:t>Behavior</a:t>
            </a:r>
          </a:p>
          <a:p>
            <a:r>
              <a:rPr lang="en-US" dirty="0"/>
              <a:t>Compatibility</a:t>
            </a:r>
          </a:p>
          <a:p>
            <a:r>
              <a:rPr lang="en-US" dirty="0"/>
              <a:t>Love Language</a:t>
            </a:r>
          </a:p>
          <a:p>
            <a:r>
              <a:rPr lang="en-US" dirty="0"/>
              <a:t>Mystery</a:t>
            </a:r>
          </a:p>
          <a:p>
            <a:r>
              <a:rPr lang="en-US" dirty="0"/>
              <a:t>Wealth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8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Elements of a Great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Commitment</a:t>
            </a:r>
          </a:p>
          <a:p>
            <a:pPr lvl="1"/>
            <a:r>
              <a:rPr lang="en-US" dirty="0"/>
              <a:t>Hebrews 13.4</a:t>
            </a:r>
          </a:p>
          <a:p>
            <a:pPr lvl="1"/>
            <a:r>
              <a:rPr lang="en-US" dirty="0"/>
              <a:t>Colossians 3.18-19</a:t>
            </a:r>
          </a:p>
          <a:p>
            <a:pPr lvl="1"/>
            <a:r>
              <a:rPr lang="en-US" dirty="0"/>
              <a:t>2 Corinthians 7.1</a:t>
            </a:r>
          </a:p>
          <a:p>
            <a:r>
              <a:rPr lang="en-US" dirty="0"/>
              <a:t>Dependency</a:t>
            </a:r>
          </a:p>
          <a:p>
            <a:pPr lvl="1"/>
            <a:r>
              <a:rPr lang="en-US" dirty="0"/>
              <a:t>1 Peter 3.1-7</a:t>
            </a:r>
          </a:p>
          <a:p>
            <a:pPr lvl="1"/>
            <a:r>
              <a:rPr lang="en-US" dirty="0"/>
              <a:t>Song of Solomon</a:t>
            </a:r>
          </a:p>
        </p:txBody>
      </p:sp>
    </p:spTree>
    <p:extLst>
      <p:ext uri="{BB962C8B-B14F-4D97-AF65-F5344CB8AC3E}">
        <p14:creationId xmlns:p14="http://schemas.microsoft.com/office/powerpoint/2010/main" val="279921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 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Marriage doesn’t just happen – It requires hard work!</a:t>
            </a:r>
          </a:p>
          <a:p>
            <a:pPr lvl="1"/>
            <a:r>
              <a:rPr lang="en-US" dirty="0"/>
              <a:t>Every day you’re on the job</a:t>
            </a:r>
          </a:p>
          <a:p>
            <a:pPr lvl="1"/>
            <a:r>
              <a:rPr lang="en-US" dirty="0"/>
              <a:t>Every day, you have tasks to accomplish</a:t>
            </a:r>
          </a:p>
          <a:p>
            <a:pPr lvl="1"/>
            <a:r>
              <a:rPr lang="en-US" dirty="0"/>
              <a:t>Every day, you must lean on each other to get the work done</a:t>
            </a:r>
          </a:p>
        </p:txBody>
      </p:sp>
    </p:spTree>
    <p:extLst>
      <p:ext uri="{BB962C8B-B14F-4D97-AF65-F5344CB8AC3E}">
        <p14:creationId xmlns:p14="http://schemas.microsoft.com/office/powerpoint/2010/main" val="262595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 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3756"/>
          </a:xfrm>
        </p:spPr>
        <p:txBody>
          <a:bodyPr>
            <a:normAutofit fontScale="92500"/>
          </a:bodyPr>
          <a:lstStyle/>
          <a:p>
            <a:r>
              <a:rPr lang="en-US" sz="3500" dirty="0"/>
              <a:t>Marriage doesn’t just happen – It requires hard work!</a:t>
            </a:r>
          </a:p>
          <a:p>
            <a:r>
              <a:rPr lang="en-US" sz="3500" dirty="0"/>
              <a:t>Marriage built God’s way works every time! </a:t>
            </a:r>
          </a:p>
          <a:p>
            <a:pPr lvl="1"/>
            <a:r>
              <a:rPr lang="en-US" dirty="0"/>
              <a:t>Men being men and doing what men are expected to do</a:t>
            </a:r>
          </a:p>
          <a:p>
            <a:pPr lvl="1"/>
            <a:r>
              <a:rPr lang="en-US" dirty="0"/>
              <a:t>Women being women and doing what they are designed to do</a:t>
            </a:r>
          </a:p>
          <a:p>
            <a:pPr lvl="1"/>
            <a:r>
              <a:rPr lang="en-US" dirty="0"/>
              <a:t>Both sacrificing for each other</a:t>
            </a:r>
          </a:p>
        </p:txBody>
      </p:sp>
    </p:spTree>
    <p:extLst>
      <p:ext uri="{BB962C8B-B14F-4D97-AF65-F5344CB8AC3E}">
        <p14:creationId xmlns:p14="http://schemas.microsoft.com/office/powerpoint/2010/main" val="404932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 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Marriage doesn’t just happen – It requires hard work!</a:t>
            </a:r>
          </a:p>
          <a:p>
            <a:r>
              <a:rPr lang="en-US" dirty="0"/>
              <a:t>Marriage built God’s way works every time! </a:t>
            </a:r>
          </a:p>
          <a:p>
            <a:r>
              <a:rPr lang="en-US" dirty="0"/>
              <a:t>If you do the work, marriage becomes easy</a:t>
            </a:r>
          </a:p>
          <a:p>
            <a:pPr lvl="2"/>
            <a:r>
              <a:rPr lang="en-US" dirty="0"/>
              <a:t>Matthew 11.38-30</a:t>
            </a:r>
          </a:p>
          <a:p>
            <a:pPr lvl="2"/>
            <a:r>
              <a:rPr lang="en-US" dirty="0"/>
              <a:t>1 John 5.3</a:t>
            </a:r>
          </a:p>
        </p:txBody>
      </p:sp>
    </p:spTree>
    <p:extLst>
      <p:ext uri="{BB962C8B-B14F-4D97-AF65-F5344CB8AC3E}">
        <p14:creationId xmlns:p14="http://schemas.microsoft.com/office/powerpoint/2010/main" val="55504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Our Relationship With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Commitment</a:t>
            </a:r>
          </a:p>
          <a:p>
            <a:pPr lvl="1"/>
            <a:r>
              <a:rPr lang="en-US" dirty="0"/>
              <a:t>Proverbs 3.5-6</a:t>
            </a:r>
          </a:p>
          <a:p>
            <a:pPr lvl="1"/>
            <a:r>
              <a:rPr lang="en-US" dirty="0"/>
              <a:t>Hebrews 11.6</a:t>
            </a:r>
          </a:p>
          <a:p>
            <a:pPr lvl="1"/>
            <a:r>
              <a:rPr lang="en-US" dirty="0"/>
              <a:t>James 4.8</a:t>
            </a:r>
          </a:p>
          <a:p>
            <a:r>
              <a:rPr lang="en-US" dirty="0"/>
              <a:t>Dependency</a:t>
            </a:r>
          </a:p>
          <a:p>
            <a:pPr lvl="1"/>
            <a:r>
              <a:rPr lang="en-US" dirty="0"/>
              <a:t>John 15.5</a:t>
            </a:r>
          </a:p>
          <a:p>
            <a:pPr lvl="1"/>
            <a:r>
              <a:rPr lang="en-US" dirty="0"/>
              <a:t>Colossians 2.12-13</a:t>
            </a:r>
          </a:p>
          <a:p>
            <a:pPr lvl="1"/>
            <a:r>
              <a:rPr lang="en-US" dirty="0"/>
              <a:t>Titus 3.4-8</a:t>
            </a:r>
          </a:p>
        </p:txBody>
      </p:sp>
    </p:spTree>
    <p:extLst>
      <p:ext uri="{BB962C8B-B14F-4D97-AF65-F5344CB8AC3E}">
        <p14:creationId xmlns:p14="http://schemas.microsoft.com/office/powerpoint/2010/main" val="219345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0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177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What Doesn’t Work</vt:lpstr>
      <vt:lpstr>Two Elements of a Great Marriage</vt:lpstr>
      <vt:lpstr>Marriage Is Work</vt:lpstr>
      <vt:lpstr>Marriage Is Work</vt:lpstr>
      <vt:lpstr>Marriage Is Work</vt:lpstr>
      <vt:lpstr>Keys to Our Relationship With God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EastShelby</cp:lastModifiedBy>
  <cp:revision>4</cp:revision>
  <dcterms:created xsi:type="dcterms:W3CDTF">2018-11-16T11:48:06Z</dcterms:created>
  <dcterms:modified xsi:type="dcterms:W3CDTF">2018-11-18T15:10:11Z</dcterms:modified>
</cp:coreProperties>
</file>