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66" r:id="rId4"/>
    <p:sldId id="256" r:id="rId5"/>
    <p:sldId id="259" r:id="rId6"/>
    <p:sldId id="260" r:id="rId7"/>
    <p:sldId id="261" r:id="rId8"/>
    <p:sldId id="263" r:id="rId9"/>
    <p:sldId id="265"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4533" autoAdjust="0"/>
  </p:normalViewPr>
  <p:slideViewPr>
    <p:cSldViewPr snapToGrid="0" snapToObjects="1">
      <p:cViewPr varScale="1">
        <p:scale>
          <a:sx n="73" d="100"/>
          <a:sy n="73" d="100"/>
        </p:scale>
        <p:origin x="-872" y="-104"/>
      </p:cViewPr>
      <p:guideLst>
        <p:guide orient="horz" pos="2160"/>
        <p:guide pos="2880"/>
      </p:guideLst>
    </p:cSldViewPr>
  </p:slideViewPr>
  <p:outlineViewPr>
    <p:cViewPr>
      <p:scale>
        <a:sx n="33" d="100"/>
        <a:sy n="33" d="100"/>
      </p:scale>
      <p:origin x="0" y="36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BC40AA-57CC-4340-A819-D88507D86FD3}" type="datetimeFigureOut">
              <a:rPr lang="en-US" smtClean="0"/>
              <a:t>11/11/18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96937-ADA8-724A-BCFA-3EA2C5720411}" type="slidenum">
              <a:rPr lang="en-US" smtClean="0"/>
              <a:t>‹#›</a:t>
            </a:fld>
            <a:endParaRPr lang="en-US"/>
          </a:p>
        </p:txBody>
      </p:sp>
    </p:spTree>
    <p:extLst>
      <p:ext uri="{BB962C8B-B14F-4D97-AF65-F5344CB8AC3E}">
        <p14:creationId xmlns:p14="http://schemas.microsoft.com/office/powerpoint/2010/main" val="796128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at least 300 billion stars in our Milky</a:t>
            </a:r>
            <a:r>
              <a:rPr lang="en-US" baseline="0" dirty="0" smtClean="0"/>
              <a:t> Way Galaxy and around 10 trillion planets in our galaxy</a:t>
            </a:r>
          </a:p>
          <a:p>
            <a:endParaRPr lang="en-US" baseline="0" dirty="0" smtClean="0"/>
          </a:p>
          <a:p>
            <a:r>
              <a:rPr lang="en-US" baseline="0" dirty="0" smtClean="0"/>
              <a:t>There are over 100  billion galaxies in our universe at our latest count (estimate). Many are larger, many are smaller, but let’s use our estimate. </a:t>
            </a:r>
          </a:p>
          <a:p>
            <a:endParaRPr lang="en-US" baseline="0" dirty="0" smtClean="0"/>
          </a:p>
          <a:p>
            <a:r>
              <a:rPr lang="en-US" baseline="0" dirty="0" smtClean="0"/>
              <a:t>Multiply 10 trillion planets by 100 billion galaxies = 1,000,000,000,000,000,000,000,000 (one septillion) planets and God cares about ours!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3</a:t>
            </a:fld>
            <a:endParaRPr lang="en-US"/>
          </a:p>
        </p:txBody>
      </p:sp>
    </p:spTree>
    <p:extLst>
      <p:ext uri="{BB962C8B-B14F-4D97-AF65-F5344CB8AC3E}">
        <p14:creationId xmlns:p14="http://schemas.microsoft.com/office/powerpoint/2010/main" val="388544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fish in a tank until you don’t care about it? </a:t>
            </a:r>
          </a:p>
          <a:p>
            <a:endParaRPr lang="en-US" dirty="0" smtClean="0"/>
          </a:p>
          <a:p>
            <a:r>
              <a:rPr lang="en-US" dirty="0" smtClean="0"/>
              <a:t>How many dogs can you have as</a:t>
            </a:r>
            <a:r>
              <a:rPr lang="en-US" baseline="0" dirty="0" smtClean="0"/>
              <a:t> a pet to no longer care about one of them? </a:t>
            </a:r>
          </a:p>
          <a:p>
            <a:endParaRPr lang="en-US" baseline="0" dirty="0" smtClean="0"/>
          </a:p>
          <a:p>
            <a:r>
              <a:rPr lang="en-US" baseline="0" dirty="0" smtClean="0"/>
              <a:t>How many kids can you have to no longer care about one? </a:t>
            </a:r>
          </a:p>
          <a:p>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4</a:t>
            </a:fld>
            <a:endParaRPr lang="en-US"/>
          </a:p>
        </p:txBody>
      </p:sp>
    </p:spTree>
    <p:extLst>
      <p:ext uri="{BB962C8B-B14F-4D97-AF65-F5344CB8AC3E}">
        <p14:creationId xmlns:p14="http://schemas.microsoft.com/office/powerpoint/2010/main" val="215281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Single One: </a:t>
            </a:r>
          </a:p>
          <a:p>
            <a:pPr marL="171450" indent="-171450">
              <a:buFont typeface="Arial"/>
              <a:buChar char="•"/>
            </a:pPr>
            <a:r>
              <a:rPr lang="en-US" dirty="0" smtClean="0"/>
              <a:t>Of 7 billion peopled, every human is unique</a:t>
            </a:r>
          </a:p>
          <a:p>
            <a:pPr marL="171450" indent="-171450">
              <a:buFont typeface="Arial"/>
              <a:buChar char="•"/>
            </a:pPr>
            <a:r>
              <a:rPr lang="en-US" dirty="0" smtClean="0"/>
              <a:t>Every human is unique and valuable</a:t>
            </a:r>
          </a:p>
          <a:p>
            <a:pPr marL="628650" lvl="1" indent="-171450">
              <a:buFont typeface="Arial"/>
              <a:buChar char="•"/>
            </a:pPr>
            <a:r>
              <a:rPr lang="en-US" dirty="0" smtClean="0"/>
              <a:t>Because of it’s uniqueness</a:t>
            </a:r>
          </a:p>
          <a:p>
            <a:pPr marL="628650" lvl="1" indent="-171450">
              <a:buFont typeface="Arial"/>
              <a:buChar char="•"/>
            </a:pPr>
            <a:r>
              <a:rPr lang="en-US" dirty="0" smtClean="0"/>
              <a:t>Because of God’s care (Matt 10; Psalm 139)</a:t>
            </a:r>
          </a:p>
          <a:p>
            <a:pPr marL="171450" indent="-171450">
              <a:buFont typeface="Arial"/>
              <a:buChar char="•"/>
            </a:pPr>
            <a:r>
              <a:rPr lang="en-US" dirty="0" smtClean="0"/>
              <a:t>There are no “acceptable losses”</a:t>
            </a:r>
          </a:p>
          <a:p>
            <a:pPr marL="628650" lvl="1" indent="-171450">
              <a:buFont typeface="Arial"/>
              <a:buChar char="•"/>
            </a:pPr>
            <a:r>
              <a:rPr lang="en-US" dirty="0" smtClean="0"/>
              <a:t>None of us could choose “which kid” to lose</a:t>
            </a:r>
          </a:p>
          <a:p>
            <a:pPr marL="628650" lvl="1" indent="-171450">
              <a:buFont typeface="Arial"/>
              <a:buChar char="•"/>
            </a:pPr>
            <a:r>
              <a:rPr lang="en-US" dirty="0" smtClean="0"/>
              <a:t>Even if we had a dozen (like coin)</a:t>
            </a:r>
          </a:p>
          <a:p>
            <a:pPr marL="628650" lvl="1" indent="-171450">
              <a:buFont typeface="Arial"/>
              <a:buChar char="•"/>
            </a:pPr>
            <a:r>
              <a:rPr lang="en-US" dirty="0" smtClean="0"/>
              <a:t>Even if we had a hundred (like</a:t>
            </a:r>
            <a:r>
              <a:rPr lang="en-US" baseline="0" dirty="0" smtClean="0"/>
              <a:t> sheep)</a:t>
            </a:r>
            <a:endParaRPr lang="en-US" dirty="0" smtClean="0"/>
          </a:p>
          <a:p>
            <a:pPr marL="171450" indent="-171450">
              <a:buFont typeface="Arial"/>
              <a:buChar char="•"/>
            </a:pPr>
            <a:r>
              <a:rPr lang="en-US" dirty="0" smtClean="0"/>
              <a:t>Every single one matters!  </a:t>
            </a:r>
          </a:p>
          <a:p>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6</a:t>
            </a:fld>
            <a:endParaRPr lang="en-US"/>
          </a:p>
        </p:txBody>
      </p:sp>
    </p:spTree>
    <p:extLst>
      <p:ext uri="{BB962C8B-B14F-4D97-AF65-F5344CB8AC3E}">
        <p14:creationId xmlns:p14="http://schemas.microsoft.com/office/powerpoint/2010/main" val="118031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 8.12-17</a:t>
            </a:r>
          </a:p>
          <a:p>
            <a:endParaRPr lang="en-US" dirty="0" smtClean="0"/>
          </a:p>
          <a:p>
            <a:r>
              <a:rPr lang="en-US" dirty="0" smtClean="0"/>
              <a:t>Why does it sometimes seem like Go</a:t>
            </a:r>
            <a:r>
              <a:rPr lang="en-US" baseline="0" dirty="0" smtClean="0"/>
              <a:t>d doesn’t care? </a:t>
            </a:r>
          </a:p>
          <a:p>
            <a:r>
              <a:rPr lang="en-US" dirty="0" smtClean="0"/>
              <a:t>“In the Highlands of Scotland, a sheep would often wander off into the rocks and get into places that they couldn't get out of. The grass on these mountains is very sweet and the sheep like it, and they will jump down ten or twelve feet, and then they can't jump back again, and the shepherd hears them bleating in distress. They may be there for days, until they have eaten all the grass. The shepherd will wait until they are so faint they cannot stand, and then they will put a rope around him, and he will go over and pull that sheep up out of the jaws of death. "Why don't they go down there when the sheep first gets there?" I asked. "Ah!" He said, "they are so very foolish they would dash right over the precipice and be killed if they did!" And that is the way with men; they won't go back to God till they have no friends and have lost everything. If you are a wanderer I tell you that the Good Shepherd will bring you back the moment you have given up trying to save yourself and are willing to let Him save you His own way. </a:t>
            </a:r>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7</a:t>
            </a:fld>
            <a:endParaRPr lang="en-US"/>
          </a:p>
        </p:txBody>
      </p:sp>
    </p:spTree>
    <p:extLst>
      <p:ext uri="{BB962C8B-B14F-4D97-AF65-F5344CB8AC3E}">
        <p14:creationId xmlns:p14="http://schemas.microsoft.com/office/powerpoint/2010/main" val="3969649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Matthew 12.50 – Jesus call</a:t>
            </a:r>
            <a:r>
              <a:rPr lang="en-US" baseline="0" dirty="0" smtClean="0"/>
              <a:t>s us his family</a:t>
            </a:r>
            <a:endParaRPr lang="en-US" dirty="0" smtClean="0"/>
          </a:p>
          <a:p>
            <a:r>
              <a:rPr lang="en-US" dirty="0" smtClean="0"/>
              <a:t>1 John 4.11, 20-21 – must love brother like Christ loved us</a:t>
            </a:r>
          </a:p>
          <a:p>
            <a:r>
              <a:rPr lang="en-US" dirty="0" smtClean="0"/>
              <a:t>1 John 3.10</a:t>
            </a:r>
            <a:r>
              <a:rPr lang="en-US" baseline="0" dirty="0" smtClean="0"/>
              <a:t> – test of faithfulness</a:t>
            </a:r>
          </a:p>
          <a:p>
            <a:endParaRPr lang="en-US" baseline="0" dirty="0" smtClean="0"/>
          </a:p>
          <a:p>
            <a:r>
              <a:rPr lang="en-US" dirty="0" smtClean="0"/>
              <a:t>People who matter are most aware that everyone else does too. – Malcolm</a:t>
            </a:r>
            <a:r>
              <a:rPr lang="en-US" baseline="0" dirty="0" smtClean="0"/>
              <a:t> Forbes</a:t>
            </a:r>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8</a:t>
            </a:fld>
            <a:endParaRPr lang="en-US"/>
          </a:p>
        </p:txBody>
      </p:sp>
    </p:spTree>
    <p:extLst>
      <p:ext uri="{BB962C8B-B14F-4D97-AF65-F5344CB8AC3E}">
        <p14:creationId xmlns:p14="http://schemas.microsoft.com/office/powerpoint/2010/main" val="1309251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10.1-6,</a:t>
            </a:r>
            <a:r>
              <a:rPr lang="en-US" baseline="0" dirty="0" smtClean="0"/>
              <a:t> 7-10, 11-15 </a:t>
            </a:r>
            <a:endParaRPr lang="en-US" dirty="0"/>
          </a:p>
        </p:txBody>
      </p:sp>
      <p:sp>
        <p:nvSpPr>
          <p:cNvPr id="4" name="Slide Number Placeholder 3"/>
          <p:cNvSpPr>
            <a:spLocks noGrp="1"/>
          </p:cNvSpPr>
          <p:nvPr>
            <p:ph type="sldNum" sz="quarter" idx="10"/>
          </p:nvPr>
        </p:nvSpPr>
        <p:spPr/>
        <p:txBody>
          <a:bodyPr/>
          <a:lstStyle/>
          <a:p>
            <a:fld id="{2A896937-ADA8-724A-BCFA-3EA2C5720411}" type="slidenum">
              <a:rPr lang="en-US" smtClean="0"/>
              <a:t>10</a:t>
            </a:fld>
            <a:endParaRPr lang="en-US"/>
          </a:p>
        </p:txBody>
      </p:sp>
    </p:spTree>
    <p:extLst>
      <p:ext uri="{BB962C8B-B14F-4D97-AF65-F5344CB8AC3E}">
        <p14:creationId xmlns:p14="http://schemas.microsoft.com/office/powerpoint/2010/main" val="190924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CF49C-AD30-444B-86E0-7AE6A3FE2F8B}"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B90B-474C-A247-8D1B-17CC43F29ABA}" type="slidenum">
              <a:rPr lang="en-US" smtClean="0"/>
              <a:t>‹#›</a:t>
            </a:fld>
            <a:endParaRPr lang="en-US"/>
          </a:p>
        </p:txBody>
      </p:sp>
      <p:pic>
        <p:nvPicPr>
          <p:cNvPr id="7" name="Picture 6" descr="11112018-EverySingleOn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1424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F49C-AD30-444B-86E0-7AE6A3FE2F8B}"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386016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F49C-AD30-444B-86E0-7AE6A3FE2F8B}"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46447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11112018-EverySingleOne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F49C-AD30-444B-86E0-7AE6A3FE2F8B}"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319420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CF49C-AD30-444B-86E0-7AE6A3FE2F8B}"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1855651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CF49C-AD30-444B-86E0-7AE6A3FE2F8B}"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17298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CF49C-AD30-444B-86E0-7AE6A3FE2F8B}" type="datetimeFigureOut">
              <a:rPr lang="en-US" smtClean="0"/>
              <a:t>11/11/18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326067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CF49C-AD30-444B-86E0-7AE6A3FE2F8B}" type="datetimeFigureOut">
              <a:rPr lang="en-US" smtClean="0"/>
              <a:t>11/11/18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16306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CF49C-AD30-444B-86E0-7AE6A3FE2F8B}" type="datetimeFigureOut">
              <a:rPr lang="en-US" smtClean="0"/>
              <a:t>11/11/18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345515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CF49C-AD30-444B-86E0-7AE6A3FE2F8B}"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34613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CF49C-AD30-444B-86E0-7AE6A3FE2F8B}"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B90B-474C-A247-8D1B-17CC43F29ABA}" type="slidenum">
              <a:rPr lang="en-US" smtClean="0"/>
              <a:t>‹#›</a:t>
            </a:fld>
            <a:endParaRPr lang="en-US"/>
          </a:p>
        </p:txBody>
      </p:sp>
    </p:spTree>
    <p:extLst>
      <p:ext uri="{BB962C8B-B14F-4D97-AF65-F5344CB8AC3E}">
        <p14:creationId xmlns:p14="http://schemas.microsoft.com/office/powerpoint/2010/main" val="21194541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CF49C-AD30-444B-86E0-7AE6A3FE2F8B}" type="datetimeFigureOut">
              <a:rPr lang="en-US" smtClean="0"/>
              <a:t>11/11/18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6B90B-474C-A247-8D1B-17CC43F29ABA}" type="slidenum">
              <a:rPr lang="en-US" smtClean="0"/>
              <a:t>‹#›</a:t>
            </a:fld>
            <a:endParaRPr lang="en-US"/>
          </a:p>
        </p:txBody>
      </p:sp>
    </p:spTree>
    <p:extLst>
      <p:ext uri="{BB962C8B-B14F-4D97-AF65-F5344CB8AC3E}">
        <p14:creationId xmlns:p14="http://schemas.microsoft.com/office/powerpoint/2010/main" val="579612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15.3-4</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baseline="30000" dirty="0" smtClean="0"/>
              <a:t>3</a:t>
            </a:r>
            <a:r>
              <a:rPr lang="en-US" sz="4000" dirty="0" smtClean="0"/>
              <a:t> So he told them this parable: </a:t>
            </a:r>
            <a:r>
              <a:rPr lang="en-US" sz="4000" baseline="30000" dirty="0" smtClean="0"/>
              <a:t>4</a:t>
            </a:r>
            <a:r>
              <a:rPr lang="en-US" sz="4000" dirty="0" smtClean="0"/>
              <a:t> "What man of you, having a hundred sheep, if he has lost one of them, does not leave the ninety-nine in the open country, and go after the one that is lost, until he finds it? </a:t>
            </a:r>
            <a:endParaRPr lang="en-US" sz="4000" dirty="0"/>
          </a:p>
        </p:txBody>
      </p:sp>
    </p:spTree>
    <p:extLst>
      <p:ext uri="{BB962C8B-B14F-4D97-AF65-F5344CB8AC3E}">
        <p14:creationId xmlns:p14="http://schemas.microsoft.com/office/powerpoint/2010/main" val="6280876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762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8738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t="8804" b="8804"/>
          <a:stretch>
            <a:fillRect/>
          </a:stretch>
        </p:blipFill>
        <p:spPr>
          <a:xfrm>
            <a:off x="-1006898" y="0"/>
            <a:ext cx="12702522" cy="6985898"/>
          </a:xfrm>
        </p:spPr>
      </p:pic>
    </p:spTree>
    <p:extLst>
      <p:ext uri="{BB962C8B-B14F-4D97-AF65-F5344CB8AC3E}">
        <p14:creationId xmlns:p14="http://schemas.microsoft.com/office/powerpoint/2010/main" val="18277818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23601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Parables</a:t>
            </a:r>
            <a:endParaRPr lang="en-US" dirty="0"/>
          </a:p>
        </p:txBody>
      </p:sp>
      <p:sp>
        <p:nvSpPr>
          <p:cNvPr id="3" name="Content Placeholder 2"/>
          <p:cNvSpPr>
            <a:spLocks noGrp="1"/>
          </p:cNvSpPr>
          <p:nvPr>
            <p:ph idx="1"/>
          </p:nvPr>
        </p:nvSpPr>
        <p:spPr/>
        <p:txBody>
          <a:bodyPr/>
          <a:lstStyle/>
          <a:p>
            <a:r>
              <a:rPr lang="en-US" dirty="0" smtClean="0"/>
              <a:t>A shepherd has lost a sheep</a:t>
            </a:r>
          </a:p>
          <a:p>
            <a:r>
              <a:rPr lang="en-US" dirty="0" smtClean="0"/>
              <a:t>A woman has lost a coin</a:t>
            </a:r>
          </a:p>
          <a:p>
            <a:r>
              <a:rPr lang="en-US" dirty="0" smtClean="0"/>
              <a:t>A father has lost a son </a:t>
            </a:r>
            <a:endParaRPr lang="en-US" dirty="0"/>
          </a:p>
        </p:txBody>
      </p:sp>
    </p:spTree>
    <p:extLst>
      <p:ext uri="{BB962C8B-B14F-4D97-AF65-F5344CB8AC3E}">
        <p14:creationId xmlns:p14="http://schemas.microsoft.com/office/powerpoint/2010/main" val="40506685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Themes</a:t>
            </a:r>
            <a:endParaRPr lang="en-US" dirty="0"/>
          </a:p>
        </p:txBody>
      </p:sp>
      <p:sp>
        <p:nvSpPr>
          <p:cNvPr id="3" name="Content Placeholder 2"/>
          <p:cNvSpPr>
            <a:spLocks noGrp="1"/>
          </p:cNvSpPr>
          <p:nvPr>
            <p:ph idx="1"/>
          </p:nvPr>
        </p:nvSpPr>
        <p:spPr/>
        <p:txBody>
          <a:bodyPr/>
          <a:lstStyle/>
          <a:p>
            <a:r>
              <a:rPr lang="en-US" dirty="0" smtClean="0"/>
              <a:t>The lost</a:t>
            </a:r>
          </a:p>
          <a:p>
            <a:r>
              <a:rPr lang="en-US" dirty="0" smtClean="0"/>
              <a:t>The loss</a:t>
            </a:r>
          </a:p>
          <a:p>
            <a:r>
              <a:rPr lang="en-US" dirty="0" smtClean="0"/>
              <a:t>The seeker</a:t>
            </a:r>
          </a:p>
          <a:p>
            <a:r>
              <a:rPr lang="en-US" dirty="0" smtClean="0"/>
              <a:t>The unwillingness to give up</a:t>
            </a:r>
            <a:endParaRPr lang="en-US" dirty="0"/>
          </a:p>
        </p:txBody>
      </p:sp>
    </p:spTree>
    <p:extLst>
      <p:ext uri="{BB962C8B-B14F-4D97-AF65-F5344CB8AC3E}">
        <p14:creationId xmlns:p14="http://schemas.microsoft.com/office/powerpoint/2010/main" val="4085322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Every Single One Matters</a:t>
            </a:r>
            <a:endParaRPr lang="en-US" dirty="0"/>
          </a:p>
        </p:txBody>
      </p:sp>
      <p:sp>
        <p:nvSpPr>
          <p:cNvPr id="3" name="Content Placeholder 2"/>
          <p:cNvSpPr>
            <a:spLocks noGrp="1"/>
          </p:cNvSpPr>
          <p:nvPr>
            <p:ph idx="1"/>
          </p:nvPr>
        </p:nvSpPr>
        <p:spPr/>
        <p:txBody>
          <a:bodyPr>
            <a:normAutofit/>
          </a:bodyPr>
          <a:lstStyle/>
          <a:p>
            <a:r>
              <a:rPr lang="en-US" dirty="0" smtClean="0"/>
              <a:t>  We realize what it means to be a child of God</a:t>
            </a:r>
          </a:p>
          <a:p>
            <a:pPr lvl="1"/>
            <a:r>
              <a:rPr lang="en-US" dirty="0" smtClean="0"/>
              <a:t>We are cared for</a:t>
            </a:r>
          </a:p>
          <a:p>
            <a:pPr lvl="1"/>
            <a:r>
              <a:rPr lang="en-US" dirty="0" smtClean="0"/>
              <a:t>We are disciplined</a:t>
            </a:r>
          </a:p>
          <a:p>
            <a:pPr lvl="1"/>
            <a:r>
              <a:rPr lang="en-US" dirty="0" smtClean="0"/>
              <a:t>God cares about our behavior</a:t>
            </a:r>
          </a:p>
          <a:p>
            <a:pPr lvl="1"/>
            <a:r>
              <a:rPr lang="en-US" dirty="0" smtClean="0"/>
              <a:t>Our sins become more offensive because we realize that we are damaging a relationship</a:t>
            </a:r>
          </a:p>
          <a:p>
            <a:pPr lvl="1"/>
            <a:r>
              <a:rPr lang="en-US" dirty="0" smtClean="0"/>
              <a:t>We refuse to break rules because we know we are breaking His heart</a:t>
            </a:r>
          </a:p>
        </p:txBody>
      </p:sp>
    </p:spTree>
    <p:extLst>
      <p:ext uri="{BB962C8B-B14F-4D97-AF65-F5344CB8AC3E}">
        <p14:creationId xmlns:p14="http://schemas.microsoft.com/office/powerpoint/2010/main" val="18260341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Every Single One Matters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realize that we belong to a family</a:t>
            </a:r>
          </a:p>
          <a:p>
            <a:pPr lvl="1"/>
            <a:r>
              <a:rPr lang="en-US" dirty="0" smtClean="0"/>
              <a:t>Every one matters and contributes</a:t>
            </a:r>
          </a:p>
          <a:p>
            <a:pPr lvl="1"/>
            <a:r>
              <a:rPr lang="en-US" dirty="0" smtClean="0"/>
              <a:t>Every person is liable for the whole</a:t>
            </a:r>
          </a:p>
          <a:p>
            <a:pPr lvl="1"/>
            <a:r>
              <a:rPr lang="en-US" dirty="0" smtClean="0"/>
              <a:t>Every weakness must be fixed because it affects all</a:t>
            </a:r>
          </a:p>
          <a:p>
            <a:pPr lvl="1"/>
            <a:r>
              <a:rPr lang="en-US" dirty="0" smtClean="0"/>
              <a:t>Every single new Christian must be strengthened to keep the family strong</a:t>
            </a:r>
          </a:p>
          <a:p>
            <a:pPr lvl="1"/>
            <a:r>
              <a:rPr lang="en-US" dirty="0" smtClean="0"/>
              <a:t>Every single struggling Christian must be encouraged </a:t>
            </a:r>
          </a:p>
          <a:p>
            <a:pPr lvl="1"/>
            <a:r>
              <a:rPr lang="en-US" dirty="0" smtClean="0"/>
              <a:t>Every single rebellious Christian must be straightened so the flock doesn’t go the wrong way</a:t>
            </a:r>
          </a:p>
          <a:p>
            <a:pPr lvl="1"/>
            <a:r>
              <a:rPr lang="en-US" dirty="0" smtClean="0"/>
              <a:t>No one in this family is worth losing!</a:t>
            </a:r>
            <a:endParaRPr lang="en-US" dirty="0"/>
          </a:p>
        </p:txBody>
      </p:sp>
    </p:spTree>
    <p:extLst>
      <p:ext uri="{BB962C8B-B14F-4D97-AF65-F5344CB8AC3E}">
        <p14:creationId xmlns:p14="http://schemas.microsoft.com/office/powerpoint/2010/main" val="33707587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Every Single One Matters</a:t>
            </a:r>
            <a:endParaRPr lang="en-US" dirty="0"/>
          </a:p>
        </p:txBody>
      </p:sp>
      <p:sp>
        <p:nvSpPr>
          <p:cNvPr id="3" name="Content Placeholder 2"/>
          <p:cNvSpPr>
            <a:spLocks noGrp="1"/>
          </p:cNvSpPr>
          <p:nvPr>
            <p:ph idx="1"/>
          </p:nvPr>
        </p:nvSpPr>
        <p:spPr/>
        <p:txBody>
          <a:bodyPr/>
          <a:lstStyle/>
          <a:p>
            <a:r>
              <a:rPr lang="en-US" dirty="0" smtClean="0"/>
              <a:t>You realize you matter</a:t>
            </a:r>
          </a:p>
          <a:p>
            <a:pPr lvl="1"/>
            <a:r>
              <a:rPr lang="en-US" dirty="0" smtClean="0"/>
              <a:t>You are loved by God</a:t>
            </a:r>
          </a:p>
          <a:p>
            <a:pPr lvl="1"/>
            <a:r>
              <a:rPr lang="en-US" dirty="0" smtClean="0"/>
              <a:t>You are loved by His people</a:t>
            </a:r>
          </a:p>
          <a:p>
            <a:pPr lvl="1"/>
            <a:r>
              <a:rPr lang="en-US" dirty="0" smtClean="0"/>
              <a:t>You are needed</a:t>
            </a:r>
          </a:p>
          <a:p>
            <a:pPr lvl="1"/>
            <a:r>
              <a:rPr lang="en-US" dirty="0" smtClean="0"/>
              <a:t>You can contribute</a:t>
            </a:r>
          </a:p>
          <a:p>
            <a:pPr lvl="1"/>
            <a:r>
              <a:rPr lang="en-US" dirty="0" smtClean="0"/>
              <a:t>You are worth your place in this family</a:t>
            </a:r>
          </a:p>
          <a:p>
            <a:r>
              <a:rPr lang="en-US" dirty="0" smtClean="0"/>
              <a:t>God’s plan was not just to save a people but to save you personally! </a:t>
            </a:r>
          </a:p>
        </p:txBody>
      </p:sp>
    </p:spTree>
    <p:extLst>
      <p:ext uri="{BB962C8B-B14F-4D97-AF65-F5344CB8AC3E}">
        <p14:creationId xmlns:p14="http://schemas.microsoft.com/office/powerpoint/2010/main" val="3839023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5594</TotalTime>
  <Words>775</Words>
  <Application>Microsoft Macintosh PowerPoint</Application>
  <PresentationFormat>On-screen Show (4:3)</PresentationFormat>
  <Paragraphs>71</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Luke 15.3-4</vt:lpstr>
      <vt:lpstr>PowerPoint Presentation</vt:lpstr>
      <vt:lpstr>PowerPoint Presentation</vt:lpstr>
      <vt:lpstr>PowerPoint Presentation</vt:lpstr>
      <vt:lpstr>Three Parables</vt:lpstr>
      <vt:lpstr>The Common Themes</vt:lpstr>
      <vt:lpstr>When Every Single One Matters</vt:lpstr>
      <vt:lpstr>When Every Single One Matters</vt:lpstr>
      <vt:lpstr>When Every Single One Matters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Joseph Shanks</cp:lastModifiedBy>
  <cp:revision>17</cp:revision>
  <dcterms:created xsi:type="dcterms:W3CDTF">2018-11-07T15:41:15Z</dcterms:created>
  <dcterms:modified xsi:type="dcterms:W3CDTF">2018-11-11T14:21:01Z</dcterms:modified>
</cp:coreProperties>
</file>