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72233" autoAdjust="0"/>
  </p:normalViewPr>
  <p:slideViewPr>
    <p:cSldViewPr snapToGrid="0" snapToObjects="1">
      <p:cViewPr varScale="1">
        <p:scale>
          <a:sx n="57" d="100"/>
          <a:sy n="57" d="100"/>
        </p:scale>
        <p:origin x="-20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A7153-A927-384F-9B6D-14E4377A01EB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43A1-4CED-6349-9BC4-BC527DC1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created</a:t>
            </a:r>
            <a:r>
              <a:rPr lang="en-US" baseline="0" dirty="0" smtClean="0"/>
              <a:t> order: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Genesis</a:t>
            </a:r>
            <a:r>
              <a:rPr lang="en-US" baseline="0" dirty="0" smtClean="0"/>
              <a:t> 1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14.33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Miracles have ceased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God does not do miracles</a:t>
            </a:r>
            <a:r>
              <a:rPr lang="en-US" baseline="0" dirty="0" smtClean="0"/>
              <a:t> through the laying on of hands (Zech13.2, 1 </a:t>
            </a:r>
            <a:r>
              <a:rPr lang="en-US" baseline="0" dirty="0" err="1" smtClean="0"/>
              <a:t>Cor</a:t>
            </a:r>
            <a:r>
              <a:rPr lang="en-US" baseline="0" dirty="0" smtClean="0"/>
              <a:t> 13.8)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Bible does not say that God does not still work amazing deeds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Or else, what is need of prayer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Or else, why argue God is active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Luke 1.37 – nothing impossible with God</a:t>
            </a:r>
          </a:p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43A1-4CED-6349-9BC4-BC527DC197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7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Persecuted Book</a:t>
            </a:r>
          </a:p>
          <a:p>
            <a:endParaRPr lang="en-US" dirty="0" smtClean="0"/>
          </a:p>
          <a:p>
            <a:r>
              <a:rPr lang="en-US" dirty="0" smtClean="0"/>
              <a:t>Questioned</a:t>
            </a:r>
            <a:r>
              <a:rPr lang="en-US" baseline="0" dirty="0" smtClean="0"/>
              <a:t> Book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Despised Book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Banned as late as the 60s in China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43A1-4CED-6349-9BC4-BC527DC197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11042018-TodaysGreatestMiracl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2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4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042018-TodaysGreatestMiracles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591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1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8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7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2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610B-98CE-314F-BCEA-AB981968FABE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570DA-4518-2443-80A2-34A07E5EF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1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3.20-21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baseline="30000" dirty="0"/>
              <a:t>20</a:t>
            </a:r>
            <a:r>
              <a:rPr lang="en-US" dirty="0"/>
              <a:t> Now to him who is able to do far more abundantly than all that we ask or think, according to the power at work within us, </a:t>
            </a:r>
            <a:r>
              <a:rPr lang="en-US" b="1" baseline="30000" dirty="0"/>
              <a:t>21</a:t>
            </a:r>
            <a:r>
              <a:rPr lang="en-US" dirty="0"/>
              <a:t> to him be glory in the church and in Christ Jesus throughout all generations, forever and ever. Amen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02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God of Miracles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created order to our universe</a:t>
            </a:r>
          </a:p>
          <a:p>
            <a:pPr lvl="1"/>
            <a:r>
              <a:rPr lang="en-US" dirty="0" smtClean="0"/>
              <a:t>God displays His work and character in creation</a:t>
            </a:r>
          </a:p>
          <a:p>
            <a:pPr lvl="1"/>
            <a:r>
              <a:rPr lang="en-US" dirty="0" smtClean="0"/>
              <a:t>God displays His power by violating order</a:t>
            </a:r>
          </a:p>
          <a:p>
            <a:r>
              <a:rPr lang="en-US" dirty="0" smtClean="0"/>
              <a:t>We’re often told God’s miracles have ceased…</a:t>
            </a:r>
          </a:p>
          <a:p>
            <a:pPr lvl="1"/>
            <a:r>
              <a:rPr lang="en-US" dirty="0" smtClean="0"/>
              <a:t>Maybe they’ve just changed</a:t>
            </a:r>
          </a:p>
          <a:p>
            <a:pPr lvl="1"/>
            <a:r>
              <a:rPr lang="en-US" dirty="0" smtClean="0"/>
              <a:t>Maybe they are more amazing than 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0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#1—God’s Word Still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Word still exists</a:t>
            </a:r>
          </a:p>
          <a:p>
            <a:pPr lvl="1"/>
            <a:r>
              <a:rPr lang="en-US" dirty="0" smtClean="0"/>
              <a:t>The Bible is th</a:t>
            </a:r>
            <a:r>
              <a:rPr lang="en-US" dirty="0" smtClean="0"/>
              <a:t>e most persecuted book in history</a:t>
            </a:r>
          </a:p>
          <a:p>
            <a:pPr lvl="1"/>
            <a:r>
              <a:rPr lang="en-US" dirty="0" smtClean="0"/>
              <a:t>The Bible is the most questioned book in history</a:t>
            </a:r>
          </a:p>
          <a:p>
            <a:pPr lvl="1"/>
            <a:r>
              <a:rPr lang="en-US" dirty="0" smtClean="0"/>
              <a:t>The Bible is the most despised book in history</a:t>
            </a:r>
          </a:p>
          <a:p>
            <a:r>
              <a:rPr lang="en-US" dirty="0" smtClean="0"/>
              <a:t>The Bible has endured, exactly as God said it would (1 Peter 1.24-25)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211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#2—God’s Patience Still </a:t>
            </a:r>
            <a:r>
              <a:rPr lang="en-US" dirty="0" smtClean="0"/>
              <a:t>Sustains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God’s patience still </a:t>
            </a:r>
            <a:r>
              <a:rPr lang="en-US" dirty="0" smtClean="0"/>
              <a:t>stands</a:t>
            </a:r>
          </a:p>
          <a:p>
            <a:pPr lvl="1"/>
            <a:r>
              <a:rPr lang="en-US" dirty="0" smtClean="0"/>
              <a:t>God destroyed the world for sin before </a:t>
            </a:r>
          </a:p>
          <a:p>
            <a:pPr lvl="1"/>
            <a:r>
              <a:rPr lang="en-US" dirty="0" smtClean="0"/>
              <a:t>God has threatened to destroy people before (</a:t>
            </a:r>
            <a:r>
              <a:rPr lang="en-US" dirty="0" err="1" smtClean="0"/>
              <a:t>Deut</a:t>
            </a:r>
            <a:r>
              <a:rPr lang="en-US" dirty="0" smtClean="0"/>
              <a:t> 9.13-14)</a:t>
            </a:r>
          </a:p>
          <a:p>
            <a:pPr lvl="1"/>
            <a:r>
              <a:rPr lang="en-US" dirty="0" smtClean="0"/>
              <a:t>We are still a sinful people (and world)</a:t>
            </a:r>
          </a:p>
          <a:p>
            <a:r>
              <a:rPr lang="en-US" dirty="0" smtClean="0"/>
              <a:t>God promises to be patient hoping for each individual repentance (2 Peter 3.9)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4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#3—God’s Redemption is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God’s redemption is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 smtClean="0"/>
              <a:t>We were completely broken</a:t>
            </a:r>
          </a:p>
          <a:p>
            <a:pPr lvl="1"/>
            <a:r>
              <a:rPr lang="en-US" dirty="0" smtClean="0"/>
              <a:t>God offers complete healing</a:t>
            </a:r>
          </a:p>
          <a:p>
            <a:pPr lvl="1"/>
            <a:r>
              <a:rPr lang="en-US" dirty="0" smtClean="0"/>
              <a:t>This spiritual healing is in itself a miracle</a:t>
            </a:r>
          </a:p>
          <a:p>
            <a:r>
              <a:rPr lang="en-US" dirty="0" smtClean="0"/>
              <a:t>This offer of redemption is still available to all </a:t>
            </a:r>
          </a:p>
          <a:p>
            <a:pPr lvl="1"/>
            <a:r>
              <a:rPr lang="en-US" dirty="0" smtClean="0"/>
              <a:t>Who want it </a:t>
            </a:r>
          </a:p>
          <a:p>
            <a:pPr lvl="1"/>
            <a:r>
              <a:rPr lang="en-US" dirty="0" smtClean="0"/>
              <a:t>Willing to submit to the God who offers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7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#4—God’s Involvement With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involvement with </a:t>
            </a:r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“God is in heaven, you are on earth” (Ecclesiastes 5.2)</a:t>
            </a:r>
          </a:p>
          <a:p>
            <a:pPr lvl="1"/>
            <a:r>
              <a:rPr lang="en-US" dirty="0" smtClean="0"/>
              <a:t>He is all powerful, all knowing, all-present, yet He still loves us</a:t>
            </a:r>
          </a:p>
          <a:p>
            <a:r>
              <a:rPr lang="en-US" dirty="0" smtClean="0"/>
              <a:t>God knows you and still loves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3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#5—You Are God’s 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God’s </a:t>
            </a:r>
            <a:r>
              <a:rPr lang="en-US" dirty="0" smtClean="0"/>
              <a:t>messenger</a:t>
            </a:r>
          </a:p>
          <a:p>
            <a:pPr lvl="1"/>
            <a:r>
              <a:rPr lang="en-US" dirty="0" smtClean="0"/>
              <a:t>God has made us His workers (Luke 17.10)</a:t>
            </a:r>
          </a:p>
          <a:p>
            <a:pPr lvl="1"/>
            <a:r>
              <a:rPr lang="en-US" dirty="0" smtClean="0"/>
              <a:t>God has made us His messengers (2 Corinthians 5.18-19)</a:t>
            </a:r>
          </a:p>
          <a:p>
            <a:pPr lvl="1"/>
            <a:r>
              <a:rPr lang="en-US" dirty="0" smtClean="0"/>
              <a:t>God has made us His ambassadors (2 Corinthians 5.20-21)</a:t>
            </a:r>
          </a:p>
          <a:p>
            <a:r>
              <a:rPr lang="en-US" dirty="0" smtClean="0"/>
              <a:t>God has made the ministry of delivering the Gospel dependent on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5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5693</TotalTime>
  <Words>451</Words>
  <Application>Microsoft Macintosh PowerPoint</Application>
  <PresentationFormat>On-screen Show (4:3)</PresentationFormat>
  <Paragraphs>58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Ephesians 3.20-21</vt:lpstr>
      <vt:lpstr>PowerPoint Presentation</vt:lpstr>
      <vt:lpstr>PowerPoint Presentation</vt:lpstr>
      <vt:lpstr>A God of Miracles</vt:lpstr>
      <vt:lpstr>#1—God’s Word Still Exists</vt:lpstr>
      <vt:lpstr>#2—God’s Patience Still Sustains</vt:lpstr>
      <vt:lpstr>#3—God’s Redemption is Available</vt:lpstr>
      <vt:lpstr>#4—God’s Involvement With You</vt:lpstr>
      <vt:lpstr>#5—You Are God’s Messenger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Joseph Shanks</cp:lastModifiedBy>
  <cp:revision>12</cp:revision>
  <dcterms:created xsi:type="dcterms:W3CDTF">2018-10-31T11:51:38Z</dcterms:created>
  <dcterms:modified xsi:type="dcterms:W3CDTF">2018-11-04T11:41:58Z</dcterms:modified>
</cp:coreProperties>
</file>