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59" r:id="rId6"/>
    <p:sldId id="261" r:id="rId7"/>
    <p:sldId id="262" r:id="rId8"/>
    <p:sldId id="263" r:id="rId9"/>
    <p:sldId id="264" r:id="rId10"/>
    <p:sldId id="272" r:id="rId11"/>
    <p:sldId id="279" r:id="rId12"/>
    <p:sldId id="267" r:id="rId13"/>
    <p:sldId id="268" r:id="rId14"/>
    <p:sldId id="266" r:id="rId15"/>
    <p:sldId id="269" r:id="rId16"/>
    <p:sldId id="270" r:id="rId17"/>
    <p:sldId id="278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6646-8F21-4D39-B7D8-6A9CCB7047E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B32-B495-44A7-A15A-7C1AEA14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237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6646-8F21-4D39-B7D8-6A9CCB7047E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B32-B495-44A7-A15A-7C1AEA14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8514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6646-8F21-4D39-B7D8-6A9CCB7047E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B32-B495-44A7-A15A-7C1AEA14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6198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6646-8F21-4D39-B7D8-6A9CCB7047E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B32-B495-44A7-A15A-7C1AEA14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694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6646-8F21-4D39-B7D8-6A9CCB7047E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B32-B495-44A7-A15A-7C1AEA14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8491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6646-8F21-4D39-B7D8-6A9CCB7047E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B32-B495-44A7-A15A-7C1AEA14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1258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6646-8F21-4D39-B7D8-6A9CCB7047E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B32-B495-44A7-A15A-7C1AEA14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2226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6646-8F21-4D39-B7D8-6A9CCB7047E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B32-B495-44A7-A15A-7C1AEA14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3078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6646-8F21-4D39-B7D8-6A9CCB7047E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B32-B495-44A7-A15A-7C1AEA14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9239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6646-8F21-4D39-B7D8-6A9CCB7047E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B32-B495-44A7-A15A-7C1AEA14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1033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6646-8F21-4D39-B7D8-6A9CCB7047E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2B32-B495-44A7-A15A-7C1AEA14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4256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16646-8F21-4D39-B7D8-6A9CCB7047E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2B32-B495-44A7-A15A-7C1AEA14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0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Psalms 39:1-3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aseline="30000" dirty="0"/>
              <a:t>1</a:t>
            </a:r>
            <a:r>
              <a:rPr lang="en-US" dirty="0"/>
              <a:t> I said, “I will guard my ways,</a:t>
            </a:r>
            <a:br>
              <a:rPr lang="en-US" dirty="0"/>
            </a:br>
            <a:r>
              <a:rPr lang="en-US" dirty="0"/>
              <a:t>         Lest I sin with my tongue; </a:t>
            </a:r>
            <a:br>
              <a:rPr lang="en-US" dirty="0"/>
            </a:br>
            <a:r>
              <a:rPr lang="en-US" dirty="0"/>
              <a:t>         I will restrain my mouth with a muzzle, </a:t>
            </a:r>
            <a:br>
              <a:rPr lang="en-US" dirty="0"/>
            </a:br>
            <a:r>
              <a:rPr lang="en-US" dirty="0"/>
              <a:t>         While the wicked are before me.”</a:t>
            </a:r>
            <a:br>
              <a:rPr lang="en-US" dirty="0"/>
            </a:br>
            <a:r>
              <a:rPr lang="en-US" dirty="0"/>
              <a:t> </a:t>
            </a:r>
            <a:r>
              <a:rPr lang="en-US" baseline="30000" dirty="0"/>
              <a:t>2</a:t>
            </a:r>
            <a:r>
              <a:rPr lang="en-US" dirty="0"/>
              <a:t> I was mute with silence,</a:t>
            </a:r>
            <a:br>
              <a:rPr lang="en-US" dirty="0"/>
            </a:br>
            <a:r>
              <a:rPr lang="en-US" dirty="0"/>
              <a:t>         I held my peace </a:t>
            </a:r>
            <a:r>
              <a:rPr lang="en-US" i="1" dirty="0"/>
              <a:t>even</a:t>
            </a:r>
            <a:r>
              <a:rPr lang="en-US" dirty="0"/>
              <a:t> from good; </a:t>
            </a:r>
            <a:br>
              <a:rPr lang="en-US" dirty="0"/>
            </a:br>
            <a:r>
              <a:rPr lang="en-US" dirty="0"/>
              <a:t>         And my sorrow was stirred up.</a:t>
            </a:r>
            <a:br>
              <a:rPr lang="en-US" dirty="0"/>
            </a:br>
            <a:r>
              <a:rPr lang="en-US" dirty="0"/>
              <a:t> </a:t>
            </a:r>
            <a:r>
              <a:rPr lang="en-US" baseline="30000" dirty="0"/>
              <a:t>3</a:t>
            </a:r>
            <a:r>
              <a:rPr lang="en-US" dirty="0"/>
              <a:t> My heart was hot within me;</a:t>
            </a:r>
            <a:br>
              <a:rPr lang="en-US" dirty="0"/>
            </a:br>
            <a:r>
              <a:rPr lang="en-US" dirty="0"/>
              <a:t>         While I was musing, the fire burned. </a:t>
            </a:r>
            <a:br>
              <a:rPr lang="en-US" dirty="0"/>
            </a:br>
            <a:r>
              <a:rPr lang="en-US" dirty="0"/>
              <a:t>         </a:t>
            </a:r>
            <a:r>
              <a:rPr lang="en-US" i="1" dirty="0"/>
              <a:t>Then</a:t>
            </a:r>
            <a:r>
              <a:rPr lang="en-US" dirty="0"/>
              <a:t> I spoke with my tongue: </a:t>
            </a:r>
            <a:br>
              <a:rPr lang="en-US" dirty="0"/>
            </a:br>
            <a:r>
              <a:rPr lang="en-US" dirty="0"/>
              <a:t>        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4816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3:11-12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11</a:t>
            </a:r>
            <a:r>
              <a:rPr lang="en-US" dirty="0"/>
              <a:t> Does a spring send forth fresh </a:t>
            </a:r>
            <a:r>
              <a:rPr lang="en-US" i="1" dirty="0"/>
              <a:t>water</a:t>
            </a:r>
            <a:r>
              <a:rPr lang="en-US" dirty="0"/>
              <a:t> and bitter from the same opening? </a:t>
            </a:r>
            <a:r>
              <a:rPr lang="en-US" baseline="30000" dirty="0"/>
              <a:t>12</a:t>
            </a:r>
            <a:r>
              <a:rPr lang="en-US" dirty="0"/>
              <a:t> Can a fig tree, my brethren, bear olives, or a grapevine bear figs? Thus no spring yields both salt water and fresh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5:9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not grumble against one another, brethren, lest you be condemned. Behold the Judge is standing at the door!</a:t>
            </a:r>
          </a:p>
        </p:txBody>
      </p:sp>
    </p:spTree>
    <p:extLst>
      <p:ext uri="{BB962C8B-B14F-4D97-AF65-F5344CB8AC3E}">
        <p14:creationId xmlns:p14="http://schemas.microsoft.com/office/powerpoint/2010/main" val="1771360014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1:26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26</a:t>
            </a:r>
            <a:r>
              <a:rPr lang="en-US" dirty="0"/>
              <a:t> If anyone among you thinks he is religious, and does not bridle his tongue but deceives his own heart, this one’s religion </a:t>
            </a:r>
            <a:r>
              <a:rPr lang="en-US" i="1" dirty="0"/>
              <a:t>is</a:t>
            </a:r>
            <a:r>
              <a:rPr lang="en-US" dirty="0"/>
              <a:t> useless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18:21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21</a:t>
            </a:r>
            <a:r>
              <a:rPr lang="en-US" dirty="0"/>
              <a:t> Death and life </a:t>
            </a:r>
            <a:r>
              <a:rPr lang="en-US" i="1" dirty="0"/>
              <a:t>are</a:t>
            </a:r>
            <a:r>
              <a:rPr lang="en-US" dirty="0"/>
              <a:t> in the power of the tongue, </a:t>
            </a:r>
            <a:br>
              <a:rPr lang="en-US" dirty="0"/>
            </a:br>
            <a:r>
              <a:rPr lang="en-US" dirty="0"/>
              <a:t>      And those who love it will eat its fruit.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ook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 12:33-35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30000" dirty="0"/>
              <a:t>33</a:t>
            </a:r>
            <a:r>
              <a:rPr lang="en-US" dirty="0"/>
              <a:t> “Either make the tree good and its fruit good, or else make the tree bad and its fruit bad; for a tree is known by </a:t>
            </a:r>
            <a:r>
              <a:rPr lang="en-US" i="1" dirty="0"/>
              <a:t>its</a:t>
            </a:r>
            <a:r>
              <a:rPr lang="en-US" dirty="0"/>
              <a:t> fruit. </a:t>
            </a:r>
            <a:r>
              <a:rPr lang="en-US" baseline="30000" dirty="0"/>
              <a:t>34</a:t>
            </a:r>
            <a:r>
              <a:rPr lang="en-US" dirty="0"/>
              <a:t> Brood of vipers! How can you, being evil, speak good things? </a:t>
            </a:r>
            <a:r>
              <a:rPr lang="en-US" u="sng" dirty="0"/>
              <a:t>For out of the abundance of the heart the mouth speaks. </a:t>
            </a:r>
            <a:r>
              <a:rPr lang="en-US" baseline="30000" dirty="0"/>
              <a:t>35</a:t>
            </a:r>
            <a:r>
              <a:rPr lang="en-US" dirty="0"/>
              <a:t> A good man out of the good treasure of his heart brings forth good things, and an evil man out of the evil treasure brings forth evil things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 12:36-37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36</a:t>
            </a:r>
            <a:r>
              <a:rPr lang="en-US" dirty="0"/>
              <a:t> But I say to you that for every idle word men may speak, they will give account of it in the day of judgment. </a:t>
            </a:r>
            <a:r>
              <a:rPr lang="en-US" baseline="30000" dirty="0"/>
              <a:t>37</a:t>
            </a:r>
            <a:r>
              <a:rPr lang="en-US" dirty="0"/>
              <a:t> For by your words you will be justified, and by your words you will be condemned.”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2510091\AppData\Local\Microsoft\Windows\Temporary Internet Files\Content.Outlook\W6GO1SKV\18452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4" b="2643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43200" y="5630129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VENOM</a:t>
            </a:r>
          </a:p>
        </p:txBody>
      </p:sp>
    </p:spTree>
    <p:extLst>
      <p:ext uri="{BB962C8B-B14F-4D97-AF65-F5344CB8AC3E}">
        <p14:creationId xmlns:p14="http://schemas.microsoft.com/office/powerpoint/2010/main" val="204427385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50278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33311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2510091\AppData\Local\Microsoft\Windows\Temporary Internet Files\Content.Outlook\W6GO1SKV\18452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4" b="2643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6601548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2510091\AppData\Local\Microsoft\Windows\Temporary Internet Files\Content.Word\18449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4" b="17379"/>
          <a:stretch/>
        </p:blipFill>
        <p:spPr bwMode="auto">
          <a:xfrm>
            <a:off x="8264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4800600"/>
            <a:ext cx="4267200" cy="1323439"/>
          </a:xfrm>
          <a:prstGeom prst="rect">
            <a:avLst/>
          </a:prstGeom>
          <a:noFill/>
          <a:ln>
            <a:noFill/>
          </a:ln>
          <a:effectLst>
            <a:outerShdw blurRad="25400" dist="508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0" dirty="0"/>
              <a:t>VENOM</a:t>
            </a:r>
          </a:p>
        </p:txBody>
      </p:sp>
    </p:spTree>
    <p:extLst>
      <p:ext uri="{BB962C8B-B14F-4D97-AF65-F5344CB8AC3E}">
        <p14:creationId xmlns:p14="http://schemas.microsoft.com/office/powerpoint/2010/main" val="207116974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3:2-4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30000" dirty="0"/>
              <a:t>2</a:t>
            </a:r>
            <a:r>
              <a:rPr lang="en-US" dirty="0"/>
              <a:t> For we all stumble in many things. If anyone does not stumble in word, he </a:t>
            </a:r>
            <a:r>
              <a:rPr lang="en-US" i="1" dirty="0"/>
              <a:t>is</a:t>
            </a:r>
            <a:r>
              <a:rPr lang="en-US" dirty="0"/>
              <a:t> a perfect man, able also to bridle the whole body. </a:t>
            </a:r>
            <a:r>
              <a:rPr lang="en-US" baseline="30000" dirty="0"/>
              <a:t>3</a:t>
            </a:r>
            <a:r>
              <a:rPr lang="en-US" dirty="0"/>
              <a:t> Indeed, we put bits in horses’ mouths that they may obey us, and we turn their whole body. </a:t>
            </a:r>
            <a:r>
              <a:rPr lang="en-US" baseline="30000" dirty="0"/>
              <a:t>4</a:t>
            </a:r>
            <a:r>
              <a:rPr lang="en-US" dirty="0"/>
              <a:t> Look also at ships: although they are so large and are driven by fierce winds, they are turned by a very small rudder wherever the pilot desires.</a:t>
            </a:r>
          </a:p>
        </p:txBody>
      </p:sp>
    </p:spTree>
    <p:extLst>
      <p:ext uri="{BB962C8B-B14F-4D97-AF65-F5344CB8AC3E}">
        <p14:creationId xmlns:p14="http://schemas.microsoft.com/office/powerpoint/2010/main" val="345535720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3:5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5</a:t>
            </a:r>
            <a:r>
              <a:rPr lang="en-US" dirty="0"/>
              <a:t> Even so the tongue is a little member and boasts great things.</a:t>
            </a:r>
            <a:br>
              <a:rPr lang="en-US" dirty="0"/>
            </a:br>
            <a:r>
              <a:rPr lang="en-US" dirty="0"/>
              <a:t>See how great a forest a little fire kindles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3:6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6</a:t>
            </a:r>
            <a:r>
              <a:rPr lang="en-US" dirty="0"/>
              <a:t> And the tongue </a:t>
            </a:r>
            <a:r>
              <a:rPr lang="en-US" i="1" dirty="0"/>
              <a:t>is</a:t>
            </a:r>
            <a:r>
              <a:rPr lang="en-US" dirty="0"/>
              <a:t> a fire, a world of iniquity. The tongue is so set among our members that it defiles the whole body, and sets on fire the course of nature; and it is set on fire by hell.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3:7-8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7</a:t>
            </a:r>
            <a:r>
              <a:rPr lang="en-US" dirty="0"/>
              <a:t> For every kind of beast and bird, of reptile and creature of the sea, is tamed and has been tamed by mankind. </a:t>
            </a:r>
            <a:r>
              <a:rPr lang="en-US" baseline="30000" dirty="0"/>
              <a:t>8</a:t>
            </a:r>
            <a:r>
              <a:rPr lang="en-US" dirty="0"/>
              <a:t> But no man can tame the tongue. </a:t>
            </a:r>
            <a:r>
              <a:rPr lang="en-US" i="1" dirty="0"/>
              <a:t>It is</a:t>
            </a:r>
            <a:r>
              <a:rPr lang="en-US" dirty="0"/>
              <a:t> an unruly evil, full of deadly poison.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3:9-10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9</a:t>
            </a:r>
            <a:r>
              <a:rPr lang="en-US" dirty="0"/>
              <a:t> With it we bless our God and Father, and with it we curse men, who have been made in the similitude of God. </a:t>
            </a:r>
            <a:r>
              <a:rPr lang="en-US" baseline="30000" dirty="0"/>
              <a:t>10</a:t>
            </a:r>
            <a:r>
              <a:rPr lang="en-US" dirty="0"/>
              <a:t> Out of the same mouth proceed blessing and cursing. My brethren, these things ought not to be so.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517</Words>
  <Application>Microsoft Office PowerPoint</Application>
  <PresentationFormat>On-screen Show (4:3)</PresentationFormat>
  <Paragraphs>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Office Theme</vt:lpstr>
      <vt:lpstr>Psalms 39:1-3</vt:lpstr>
      <vt:lpstr>PowerPoint Presentation</vt:lpstr>
      <vt:lpstr>PowerPoint Presentation</vt:lpstr>
      <vt:lpstr>PowerPoint Presentation</vt:lpstr>
      <vt:lpstr>James 3:2-4</vt:lpstr>
      <vt:lpstr>James 3:5</vt:lpstr>
      <vt:lpstr>James 3:6</vt:lpstr>
      <vt:lpstr>James 3:7-8</vt:lpstr>
      <vt:lpstr>James 3:9-10</vt:lpstr>
      <vt:lpstr>James 3:11-12</vt:lpstr>
      <vt:lpstr>James 5:9</vt:lpstr>
      <vt:lpstr>James 1:26</vt:lpstr>
      <vt:lpstr>Proverbs 18:21</vt:lpstr>
      <vt:lpstr>PowerPoint Presentation</vt:lpstr>
      <vt:lpstr>Matt 12:33-35</vt:lpstr>
      <vt:lpstr>Matt 12:36-37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Scripture</dc:title>
  <dc:creator>Owner</dc:creator>
  <cp:lastModifiedBy>EastShelby</cp:lastModifiedBy>
  <cp:revision>70</cp:revision>
  <dcterms:created xsi:type="dcterms:W3CDTF">2011-11-10T20:09:00Z</dcterms:created>
  <dcterms:modified xsi:type="dcterms:W3CDTF">2018-10-21T14:53:48Z</dcterms:modified>
</cp:coreProperties>
</file>