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Roboto" panose="020B0604020202020204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14" y="54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73e5f539951b32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273e5f539951b32_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4467e86ca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4467e86ca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4467e86ca4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4467e86ca4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4467e86ca4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4467e86ca4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4467e86ca4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4467e86ca4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6" name="Google Shape;76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>
            <a:spLocks noGrp="1"/>
          </p:cNvSpPr>
          <p:nvPr>
            <p:ph type="body" idx="1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" name="Google Shape;26;p3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" name="Google Shape;35;p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body" idx="1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body" idx="2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1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7" name="Google Shape;57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2" name="Google Shape;62;p9"/>
          <p:cNvSpPr txBox="1">
            <a:spLocks noGrp="1"/>
          </p:cNvSpPr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geometr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 Fundamental Questions</a:t>
            </a:r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subTitle" idx="1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Finding guidance from the life of Moses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Who am I?</a:t>
            </a:r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With this question, Moses settles the issue of identity. 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Moses identified as a Hebrew, and not an Egyptian. 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Are you a Christian, or from the world?</a:t>
            </a:r>
            <a:endParaRPr sz="3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do I want to be?</a:t>
            </a:r>
            <a:endParaRPr/>
          </a:p>
        </p:txBody>
      </p:sp>
      <p:sp>
        <p:nvSpPr>
          <p:cNvPr id="98" name="Google Shape;98;p15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With this, Moses settles the issue of responsibility. 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Moses was responsible for leading the Israelites out of Egypt. 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Do you want to be responsible for living right?</a:t>
            </a:r>
            <a:endParaRPr sz="3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important to me?</a:t>
            </a:r>
            <a:endParaRPr/>
          </a:p>
        </p:txBody>
      </p:sp>
      <p:sp>
        <p:nvSpPr>
          <p:cNvPr id="104" name="Google Shape;104;p16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With this, Moses settles the issue of priority. 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Moses considered suffering reproach a great thing. 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What priorities do you want in your life?</a:t>
            </a:r>
            <a:endParaRPr sz="3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am I going to live?</a:t>
            </a:r>
            <a:endParaRPr/>
          </a:p>
        </p:txBody>
      </p:sp>
      <p:sp>
        <p:nvSpPr>
          <p:cNvPr id="110" name="Google Shape;110;p17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With this, Moses settles the issue of resiliency. 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Moses faces trial with faith. 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The agony of victory. </a:t>
            </a:r>
            <a:endParaRPr sz="3000"/>
          </a:p>
          <a:p>
            <a:pPr marL="914400" lvl="1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○"/>
            </a:pPr>
            <a:r>
              <a:rPr lang="en" sz="3000"/>
              <a:t>Winning can be physically demanding!</a:t>
            </a:r>
            <a:endParaRPr sz="3000"/>
          </a:p>
          <a:p>
            <a:pPr marL="914400" lvl="1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○"/>
            </a:pPr>
            <a:r>
              <a:rPr lang="en" sz="3000"/>
              <a:t>Getting to Heaven is no cake walk. </a:t>
            </a:r>
            <a:endParaRPr sz="3000"/>
          </a:p>
          <a:p>
            <a:pPr marL="914400" lvl="1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○"/>
            </a:pPr>
            <a:r>
              <a:rPr lang="en" sz="3000"/>
              <a:t>Luke 9: 23-27, Rev. 2:10</a:t>
            </a:r>
            <a:endParaRPr sz="3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8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Who am I going to listen to?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18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With this, Moses settles the issue of authority. 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Moses kept the passover as instructed. 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Who are you going to listen to?</a:t>
            </a:r>
            <a:endParaRPr sz="3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200</Words>
  <Application>Microsoft Office PowerPoint</Application>
  <PresentationFormat>On-screen Show (16:9)</PresentationFormat>
  <Paragraphs>25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Roboto</vt:lpstr>
      <vt:lpstr>Geometric</vt:lpstr>
      <vt:lpstr>5 Fundamental Questions</vt:lpstr>
      <vt:lpstr>Who am I?</vt:lpstr>
      <vt:lpstr>What do I want to be?</vt:lpstr>
      <vt:lpstr>What is important to me?</vt:lpstr>
      <vt:lpstr>How am I going to live?</vt:lpstr>
      <vt:lpstr>Who am I going to listen to?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Fundamental Questions</dc:title>
  <dc:creator>EastShelby</dc:creator>
  <cp:lastModifiedBy>EastShelby</cp:lastModifiedBy>
  <cp:revision>1</cp:revision>
  <dcterms:modified xsi:type="dcterms:W3CDTF">2018-10-14T14:50:36Z</dcterms:modified>
</cp:coreProperties>
</file>