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91" r:id="rId3"/>
    <p:sldId id="292" r:id="rId4"/>
    <p:sldId id="263" r:id="rId5"/>
    <p:sldId id="282" r:id="rId6"/>
    <p:sldId id="283" r:id="rId7"/>
    <p:sldId id="284" r:id="rId8"/>
    <p:sldId id="293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3" autoAdjust="0"/>
    <p:restoredTop sz="71123" autoAdjust="0"/>
  </p:normalViewPr>
  <p:slideViewPr>
    <p:cSldViewPr snapToGrid="0" snapToObjects="1">
      <p:cViewPr varScale="1">
        <p:scale>
          <a:sx n="76" d="100"/>
          <a:sy n="76" d="100"/>
        </p:scale>
        <p:origin x="8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60AE-B11E-604D-B888-FC6F25832150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82336-E256-8A44-A8E3-036049521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7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1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different</a:t>
            </a:r>
            <a:r>
              <a:rPr lang="en-US" baseline="0" dirty="0"/>
              <a:t> definitions of friends: </a:t>
            </a:r>
          </a:p>
          <a:p>
            <a:endParaRPr lang="en-US" dirty="0"/>
          </a:p>
          <a:p>
            <a:r>
              <a:rPr lang="en-US" dirty="0"/>
              <a:t>“Nothing in the world is friendlier than</a:t>
            </a:r>
            <a:r>
              <a:rPr lang="en-US" baseline="0" dirty="0"/>
              <a:t> a wet dog.” </a:t>
            </a:r>
          </a:p>
          <a:p>
            <a:endParaRPr lang="en-US" baseline="0" dirty="0"/>
          </a:p>
          <a:p>
            <a:r>
              <a:rPr lang="en-US" dirty="0"/>
              <a:t>A British publication once offered a prize for the best definition of a friend. Among the thousands of answers received were the following: </a:t>
            </a:r>
            <a:br>
              <a:rPr lang="en-US" dirty="0"/>
            </a:br>
            <a:r>
              <a:rPr lang="en-US" dirty="0"/>
              <a:t>"One who multiplies joys, divides grief, and whose honesty is inviolable." </a:t>
            </a:r>
            <a:br>
              <a:rPr lang="en-US" dirty="0"/>
            </a:br>
            <a:r>
              <a:rPr lang="en-US" dirty="0"/>
              <a:t>"One who understands our silence." </a:t>
            </a:r>
            <a:br>
              <a:rPr lang="en-US" dirty="0"/>
            </a:br>
            <a:r>
              <a:rPr lang="en-US" dirty="0"/>
              <a:t>"A volume of sympathy bound in cloth." </a:t>
            </a:r>
            <a:br>
              <a:rPr lang="en-US" dirty="0"/>
            </a:br>
            <a:r>
              <a:rPr lang="en-US" dirty="0"/>
              <a:t>"A watch that beats true for all time and never runs down." </a:t>
            </a:r>
            <a:br>
              <a:rPr lang="en-US" dirty="0"/>
            </a:br>
            <a:r>
              <a:rPr lang="en-US" dirty="0"/>
              <a:t>The winning definition read: "A friend is the one who comes in when the whole world has gone out." </a:t>
            </a:r>
          </a:p>
          <a:p>
            <a:endParaRPr lang="en-US" baseline="0" dirty="0"/>
          </a:p>
          <a:p>
            <a:r>
              <a:rPr lang="en-US" baseline="0" dirty="0"/>
              <a:t>My personal favorite quote about friendship: </a:t>
            </a:r>
          </a:p>
          <a:p>
            <a:r>
              <a:rPr lang="en-US" dirty="0"/>
              <a:t>Friendship is born at that moment when one person says to another, "What! You, too? I thought I was the only one."</a:t>
            </a:r>
          </a:p>
          <a:p>
            <a:r>
              <a:rPr lang="en-US" dirty="0"/>
              <a:t>C.S. Lewis.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8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Lord is our greatest friend: 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Jn</a:t>
            </a:r>
            <a:r>
              <a:rPr lang="en-US" baseline="0" dirty="0"/>
              <a:t> 15.13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Jn</a:t>
            </a:r>
            <a:r>
              <a:rPr lang="en-US" baseline="0" dirty="0"/>
              <a:t> 15.14</a:t>
            </a:r>
          </a:p>
          <a:p>
            <a:pPr marL="171450" indent="-171450">
              <a:buFontTx/>
              <a:buChar char="-"/>
            </a:pPr>
            <a:r>
              <a:rPr lang="en-US" baseline="0" dirty="0" err="1"/>
              <a:t>Jn</a:t>
            </a:r>
            <a:r>
              <a:rPr lang="en-US" baseline="0" dirty="0"/>
              <a:t> 15.15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This is really the point of the whole Gospel, the whole Bible story – God is our friend! 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2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9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482336-E256-8A44-A8E3-0360495212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1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72989"/>
            <a:ext cx="7772400" cy="147002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8028"/>
            <a:ext cx="6400800" cy="7432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09022018-Study2ndTi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022018-Study2ndTim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76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3402"/>
            <a:ext cx="8229600" cy="35727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1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4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5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52F1-8678-2E4D-AC70-D5CAB320E0F7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4010E-0E08-AD47-BEE6-2CF68D4E3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5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4.9-22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aseline="30000" dirty="0"/>
              <a:t>9 </a:t>
            </a:r>
            <a:r>
              <a:rPr lang="en-US" dirty="0"/>
              <a:t>Do your best to come to me soon. </a:t>
            </a:r>
            <a:r>
              <a:rPr lang="en-US" baseline="30000" dirty="0"/>
              <a:t>10</a:t>
            </a:r>
            <a:r>
              <a:rPr lang="en-US" dirty="0"/>
              <a:t> For Demas, in love with this present world, has deserted me and gone to Thessalonica. </a:t>
            </a:r>
            <a:r>
              <a:rPr lang="en-US" dirty="0" err="1"/>
              <a:t>Crescens</a:t>
            </a:r>
            <a:r>
              <a:rPr lang="en-US" dirty="0"/>
              <a:t> has gone to Galatia, Titus to Dalmatia. </a:t>
            </a:r>
            <a:r>
              <a:rPr lang="en-US" baseline="30000" dirty="0"/>
              <a:t>11</a:t>
            </a:r>
            <a:r>
              <a:rPr lang="en-US" dirty="0"/>
              <a:t> Luke alone is with me. Get Mark and bring him with you, for he is very useful to me for ministry. 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dirty="0" err="1"/>
              <a:t>Tychicus</a:t>
            </a:r>
            <a:r>
              <a:rPr lang="en-US" dirty="0"/>
              <a:t> I have sent to Ephesus. </a:t>
            </a:r>
            <a:r>
              <a:rPr lang="en-US" baseline="30000" dirty="0"/>
              <a:t>13</a:t>
            </a:r>
            <a:r>
              <a:rPr lang="en-US" dirty="0"/>
              <a:t> When you come, bring the cloak that I left with Carpus at Troas, also the books, and above all the parchments. </a:t>
            </a:r>
            <a:r>
              <a:rPr lang="en-US" baseline="30000" dirty="0"/>
              <a:t>14</a:t>
            </a:r>
            <a:r>
              <a:rPr lang="en-US" dirty="0"/>
              <a:t> Alexander the coppersmith did me great harm; the Lord will repay him according to his deeds. </a:t>
            </a:r>
          </a:p>
        </p:txBody>
      </p:sp>
    </p:spTree>
    <p:extLst>
      <p:ext uri="{BB962C8B-B14F-4D97-AF65-F5344CB8AC3E}">
        <p14:creationId xmlns:p14="http://schemas.microsoft.com/office/powerpoint/2010/main" val="93725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4.9-22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Beware of him yourself, for he strongly opposed our message. </a:t>
            </a:r>
            <a:r>
              <a:rPr lang="en-US" baseline="30000" dirty="0"/>
              <a:t>16</a:t>
            </a:r>
            <a:r>
              <a:rPr lang="en-US" dirty="0"/>
              <a:t> At my first defense no one came to stand by me, but all deserted me. May it not be charged against them! </a:t>
            </a:r>
            <a:r>
              <a:rPr lang="en-US" baseline="30000" dirty="0"/>
              <a:t>17</a:t>
            </a:r>
            <a:r>
              <a:rPr lang="en-US" dirty="0"/>
              <a:t> But the Lord stood by me and strengthened me, so that through me the message might be fully proclaimed and all the Gentiles might hear it. So I was rescued from the lion's mouth. </a:t>
            </a:r>
            <a:r>
              <a:rPr lang="en-US" baseline="30000" dirty="0"/>
              <a:t>18</a:t>
            </a:r>
            <a:r>
              <a:rPr lang="en-US" dirty="0"/>
              <a:t> The Lord will rescue me from every evil deed and bring me safely into his heavenly kingdom. To him be the glory forever and ever. Amen.</a:t>
            </a:r>
          </a:p>
        </p:txBody>
      </p:sp>
    </p:spTree>
    <p:extLst>
      <p:ext uri="{BB962C8B-B14F-4D97-AF65-F5344CB8AC3E}">
        <p14:creationId xmlns:p14="http://schemas.microsoft.com/office/powerpoint/2010/main" val="65762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 4.9-22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Greet </a:t>
            </a:r>
            <a:r>
              <a:rPr lang="en-US" dirty="0" err="1"/>
              <a:t>Prisca</a:t>
            </a:r>
            <a:r>
              <a:rPr lang="en-US" dirty="0"/>
              <a:t> and Aquila, and the household of </a:t>
            </a:r>
            <a:r>
              <a:rPr lang="en-US" dirty="0" err="1"/>
              <a:t>Onesiphorus</a:t>
            </a:r>
            <a:r>
              <a:rPr lang="en-US" dirty="0"/>
              <a:t>. </a:t>
            </a:r>
            <a:r>
              <a:rPr lang="en-US" baseline="30000" dirty="0"/>
              <a:t>20</a:t>
            </a:r>
            <a:r>
              <a:rPr lang="en-US" dirty="0"/>
              <a:t> Erastus remained at Corinth, and I left </a:t>
            </a:r>
            <a:r>
              <a:rPr lang="en-US" dirty="0" err="1"/>
              <a:t>Trophimus</a:t>
            </a:r>
            <a:r>
              <a:rPr lang="en-US" dirty="0"/>
              <a:t>, who was ill, at Miletus. </a:t>
            </a:r>
            <a:r>
              <a:rPr lang="en-US" baseline="30000" dirty="0"/>
              <a:t>21</a:t>
            </a:r>
            <a:r>
              <a:rPr lang="en-US" dirty="0"/>
              <a:t> Do your best to come before winter. </a:t>
            </a:r>
            <a:r>
              <a:rPr lang="en-US" dirty="0" err="1"/>
              <a:t>Eubulus</a:t>
            </a:r>
            <a:r>
              <a:rPr lang="en-US" dirty="0"/>
              <a:t> sends greetings to you, as do </a:t>
            </a:r>
            <a:r>
              <a:rPr lang="en-US" dirty="0" err="1"/>
              <a:t>Pudens</a:t>
            </a:r>
            <a:r>
              <a:rPr lang="en-US" dirty="0"/>
              <a:t> and Linus and Claudia and all the brothers. </a:t>
            </a:r>
            <a:r>
              <a:rPr lang="en-US" baseline="30000" dirty="0"/>
              <a:t>22</a:t>
            </a:r>
            <a:r>
              <a:rPr lang="en-US" dirty="0"/>
              <a:t> The Lord be with your spirit. Grace be with you.</a:t>
            </a:r>
          </a:p>
        </p:txBody>
      </p:sp>
    </p:spTree>
    <p:extLst>
      <p:ext uri="{BB962C8B-B14F-4D97-AF65-F5344CB8AC3E}">
        <p14:creationId xmlns:p14="http://schemas.microsoft.com/office/powerpoint/2010/main" val="426651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30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437129"/>
            <a:ext cx="7772400" cy="1470025"/>
          </a:xfrm>
        </p:spPr>
        <p:txBody>
          <a:bodyPr/>
          <a:lstStyle/>
          <a:p>
            <a:r>
              <a:rPr lang="en-US" dirty="0"/>
              <a:t>2 Timothy 4.9-22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2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Importance of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Paul needs his friends</a:t>
            </a:r>
          </a:p>
          <a:p>
            <a:pPr lvl="1"/>
            <a:r>
              <a:rPr lang="en-US" dirty="0"/>
              <a:t>Some left to work</a:t>
            </a:r>
          </a:p>
          <a:p>
            <a:pPr lvl="1"/>
            <a:r>
              <a:rPr lang="en-US" dirty="0"/>
              <a:t>Some left to pursue their own interests</a:t>
            </a:r>
          </a:p>
          <a:p>
            <a:pPr lvl="1"/>
            <a:r>
              <a:rPr lang="en-US" dirty="0"/>
              <a:t>Some left to pursue the world</a:t>
            </a:r>
          </a:p>
          <a:p>
            <a:r>
              <a:rPr lang="en-US" dirty="0"/>
              <a:t>Paul needs the encouragement of 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9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Knew He Had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Lord stood by me and strengthened me”</a:t>
            </a:r>
          </a:p>
          <a:p>
            <a:r>
              <a:rPr lang="en-US" dirty="0"/>
              <a:t>Paul continued to serve His God</a:t>
            </a:r>
          </a:p>
          <a:p>
            <a:r>
              <a:rPr lang="en-US" dirty="0"/>
              <a:t>God continued to protect Paul </a:t>
            </a:r>
          </a:p>
        </p:txBody>
      </p:sp>
    </p:spTree>
    <p:extLst>
      <p:ext uri="{BB962C8B-B14F-4D97-AF65-F5344CB8AC3E}">
        <p14:creationId xmlns:p14="http://schemas.microsoft.com/office/powerpoint/2010/main" val="368285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Final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Lord be with your spirit.” </a:t>
            </a:r>
          </a:p>
          <a:p>
            <a:pPr lvl="1"/>
            <a:r>
              <a:rPr lang="en-US" dirty="0"/>
              <a:t>Our strength comes from God</a:t>
            </a:r>
          </a:p>
          <a:p>
            <a:pPr lvl="1"/>
            <a:r>
              <a:rPr lang="en-US" dirty="0"/>
              <a:t>Our spirit is what life is all about</a:t>
            </a:r>
          </a:p>
          <a:p>
            <a:r>
              <a:rPr lang="en-US" dirty="0"/>
              <a:t>“Grace be with you.” </a:t>
            </a:r>
          </a:p>
          <a:p>
            <a:pPr lvl="1"/>
            <a:r>
              <a:rPr lang="en-US" dirty="0"/>
              <a:t>It all comes back to grace</a:t>
            </a:r>
          </a:p>
          <a:p>
            <a:pPr lvl="1"/>
            <a:r>
              <a:rPr lang="en-US" dirty="0"/>
              <a:t>Without grace, we have nothing</a:t>
            </a:r>
          </a:p>
        </p:txBody>
      </p:sp>
    </p:spTree>
    <p:extLst>
      <p:ext uri="{BB962C8B-B14F-4D97-AF65-F5344CB8AC3E}">
        <p14:creationId xmlns:p14="http://schemas.microsoft.com/office/powerpoint/2010/main" val="2003228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437129"/>
            <a:ext cx="7772400" cy="1470025"/>
          </a:xfrm>
        </p:spPr>
        <p:txBody>
          <a:bodyPr/>
          <a:lstStyle/>
          <a:p>
            <a:r>
              <a:rPr lang="en-US" dirty="0"/>
              <a:t>2 Timothy 4.9-22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1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21348</TotalTime>
  <Words>489</Words>
  <Application>Microsoft Office PowerPoint</Application>
  <PresentationFormat>On-screen Show (4:3)</PresentationFormat>
  <Paragraphs>45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2 Timothy 4.9-22</vt:lpstr>
      <vt:lpstr>2 Timothy 4.9-22</vt:lpstr>
      <vt:lpstr>2 Timothy 4.9-22</vt:lpstr>
      <vt:lpstr>PowerPoint Presentation</vt:lpstr>
      <vt:lpstr>2 Timothy 4.9-22</vt:lpstr>
      <vt:lpstr>The Importance of Friends</vt:lpstr>
      <vt:lpstr>Paul Knew He Had God</vt:lpstr>
      <vt:lpstr>Paul’s Final Words</vt:lpstr>
      <vt:lpstr>2 Timothy 4.9-22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1.1-7</dc:title>
  <dc:creator>Joseph Shanks</dc:creator>
  <cp:lastModifiedBy>EastShelby</cp:lastModifiedBy>
  <cp:revision>59</cp:revision>
  <dcterms:created xsi:type="dcterms:W3CDTF">2018-08-28T19:07:21Z</dcterms:created>
  <dcterms:modified xsi:type="dcterms:W3CDTF">2018-10-07T13:56:00Z</dcterms:modified>
</cp:coreProperties>
</file>