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64" r:id="rId2"/>
    <p:sldId id="290" r:id="rId3"/>
    <p:sldId id="263" r:id="rId4"/>
    <p:sldId id="282" r:id="rId5"/>
    <p:sldId id="283" r:id="rId6"/>
    <p:sldId id="284" r:id="rId7"/>
    <p:sldId id="285" r:id="rId8"/>
    <p:sldId id="287" r:id="rId9"/>
    <p:sldId id="288" r:id="rId10"/>
    <p:sldId id="289" r:id="rId11"/>
    <p:sldId id="28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93" autoAdjust="0"/>
    <p:restoredTop sz="71123" autoAdjust="0"/>
  </p:normalViewPr>
  <p:slideViewPr>
    <p:cSldViewPr snapToGrid="0" snapToObjects="1">
      <p:cViewPr varScale="1">
        <p:scale>
          <a:sx n="76" d="100"/>
          <a:sy n="76" d="100"/>
        </p:scale>
        <p:origin x="858" y="84"/>
      </p:cViewPr>
      <p:guideLst>
        <p:guide orient="horz" pos="2160"/>
        <p:guide pos="2880"/>
      </p:guideLst>
    </p:cSldViewPr>
  </p:slideViewPr>
  <p:outlineViewPr>
    <p:cViewPr>
      <p:scale>
        <a:sx n="33" d="100"/>
        <a:sy n="33" d="100"/>
      </p:scale>
      <p:origin x="0" y="23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A260AE-B11E-604D-B888-FC6F25832150}" type="datetimeFigureOut">
              <a:rPr lang="en-US" smtClean="0"/>
              <a:t>10/7/2018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482336-E256-8A44-A8E3-03604952129A}" type="slidenum">
              <a:rPr lang="en-US" smtClean="0"/>
              <a:t>‹#›</a:t>
            </a:fld>
            <a:endParaRPr lang="en-US"/>
          </a:p>
        </p:txBody>
      </p:sp>
    </p:spTree>
    <p:extLst>
      <p:ext uri="{BB962C8B-B14F-4D97-AF65-F5344CB8AC3E}">
        <p14:creationId xmlns:p14="http://schemas.microsoft.com/office/powerpoint/2010/main" val="307787725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482336-E256-8A44-A8E3-03604952129A}" type="slidenum">
              <a:rPr lang="en-US" smtClean="0"/>
              <a:t>4</a:t>
            </a:fld>
            <a:endParaRPr lang="en-US"/>
          </a:p>
        </p:txBody>
      </p:sp>
    </p:spTree>
    <p:extLst>
      <p:ext uri="{BB962C8B-B14F-4D97-AF65-F5344CB8AC3E}">
        <p14:creationId xmlns:p14="http://schemas.microsoft.com/office/powerpoint/2010/main" val="832214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Preach something needed</a:t>
            </a:r>
          </a:p>
          <a:p>
            <a:pPr marL="171450" indent="-171450">
              <a:buFont typeface="Arial"/>
              <a:buChar char="•"/>
            </a:pPr>
            <a:r>
              <a:rPr lang="en-US" dirty="0"/>
              <a:t>Academic? Factual? Informative? </a:t>
            </a:r>
          </a:p>
          <a:p>
            <a:pPr marL="171450" indent="-171450">
              <a:buFont typeface="Arial"/>
              <a:buChar char="•"/>
            </a:pPr>
            <a:r>
              <a:rPr lang="en-US" dirty="0"/>
              <a:t>Preaching should be convicting, persuasive, and motivating! </a:t>
            </a:r>
          </a:p>
          <a:p>
            <a:pPr marL="171450" indent="-171450">
              <a:buFont typeface="Arial"/>
              <a:buChar char="•"/>
            </a:pPr>
            <a:r>
              <a:rPr lang="en-US" dirty="0"/>
              <a:t>This involves ALL of Scripture</a:t>
            </a:r>
            <a:r>
              <a:rPr lang="en-US" baseline="0" dirty="0"/>
              <a:t> (Acts 20.20, 26-27)</a:t>
            </a:r>
            <a:endParaRPr lang="en-US" dirty="0"/>
          </a:p>
          <a:p>
            <a:endParaRPr lang="en-US" dirty="0"/>
          </a:p>
          <a:p>
            <a:r>
              <a:rPr lang="en-US" dirty="0"/>
              <a:t>Preach something understandable</a:t>
            </a:r>
          </a:p>
          <a:p>
            <a:r>
              <a:rPr lang="en-US" dirty="0"/>
              <a:t>CS Lewis went to hear a friend speak a sermon who said, “If you will not believe in Jesus Christ, if you refuse to take Him as your Lord, you will suffer grave </a:t>
            </a:r>
            <a:r>
              <a:rPr lang="en-US" dirty="0" err="1"/>
              <a:t>schatological</a:t>
            </a:r>
            <a:r>
              <a:rPr lang="en-US" dirty="0"/>
              <a:t> ramifications.” Later Lewis asked him “Did you mean that those who refuse </a:t>
            </a:r>
            <a:r>
              <a:rPr lang="en-US" dirty="0" err="1"/>
              <a:t>ot</a:t>
            </a:r>
            <a:r>
              <a:rPr lang="en-US" dirty="0"/>
              <a:t> receive the gospel message would go to hell?” His</a:t>
            </a:r>
            <a:r>
              <a:rPr lang="en-US" baseline="0" dirty="0"/>
              <a:t> friend replied, “Well, yes. That’s what I  meant.” Lewis’ response was beautiful, “The say that!” </a:t>
            </a:r>
          </a:p>
          <a:p>
            <a:endParaRPr lang="en-US" baseline="0" dirty="0"/>
          </a:p>
          <a:p>
            <a:r>
              <a:rPr lang="en-US" baseline="0" dirty="0"/>
              <a:t>Preach until it changes people </a:t>
            </a:r>
          </a:p>
          <a:p>
            <a:r>
              <a:rPr lang="en-US" baseline="0" dirty="0"/>
              <a:t>story of new minister, preaching sermon 3 times in a row, and then says, “Once y’all start doing what I said in that one, I’ll move on to the next one.” </a:t>
            </a:r>
          </a:p>
        </p:txBody>
      </p:sp>
      <p:sp>
        <p:nvSpPr>
          <p:cNvPr id="4" name="Slide Number Placeholder 3"/>
          <p:cNvSpPr>
            <a:spLocks noGrp="1"/>
          </p:cNvSpPr>
          <p:nvPr>
            <p:ph type="sldNum" sz="quarter" idx="10"/>
          </p:nvPr>
        </p:nvSpPr>
        <p:spPr/>
        <p:txBody>
          <a:bodyPr/>
          <a:lstStyle/>
          <a:p>
            <a:fld id="{8D482336-E256-8A44-A8E3-03604952129A}" type="slidenum">
              <a:rPr lang="en-US" smtClean="0"/>
              <a:t>5</a:t>
            </a:fld>
            <a:endParaRPr lang="en-US"/>
          </a:p>
        </p:txBody>
      </p:sp>
    </p:spTree>
    <p:extLst>
      <p:ext uri="{BB962C8B-B14F-4D97-AF65-F5344CB8AC3E}">
        <p14:creationId xmlns:p14="http://schemas.microsoft.com/office/powerpoint/2010/main" val="3766942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False doctrine</a:t>
            </a:r>
          </a:p>
          <a:p>
            <a:r>
              <a:rPr lang="en-US" dirty="0"/>
              <a:t>Entertainment</a:t>
            </a:r>
          </a:p>
          <a:p>
            <a:r>
              <a:rPr lang="en-US" dirty="0"/>
              <a:t>Simple and easy</a:t>
            </a:r>
            <a:r>
              <a:rPr lang="en-US" baseline="0" dirty="0"/>
              <a:t> to grasp</a:t>
            </a:r>
          </a:p>
          <a:p>
            <a:r>
              <a:rPr lang="en-US" baseline="0" dirty="0"/>
              <a:t>Not challenging</a:t>
            </a:r>
          </a:p>
          <a:p>
            <a:endParaRPr lang="en-US" baseline="0" dirty="0"/>
          </a:p>
          <a:p>
            <a:r>
              <a:rPr lang="en-US" baseline="0" dirty="0"/>
              <a:t>Our job is to seek deeper fountains of living water! </a:t>
            </a:r>
            <a:endParaRPr lang="en-US" dirty="0"/>
          </a:p>
        </p:txBody>
      </p:sp>
      <p:sp>
        <p:nvSpPr>
          <p:cNvPr id="4" name="Slide Number Placeholder 3"/>
          <p:cNvSpPr>
            <a:spLocks noGrp="1"/>
          </p:cNvSpPr>
          <p:nvPr>
            <p:ph type="sldNum" sz="quarter" idx="10"/>
          </p:nvPr>
        </p:nvSpPr>
        <p:spPr/>
        <p:txBody>
          <a:bodyPr/>
          <a:lstStyle/>
          <a:p>
            <a:fld id="{8D482336-E256-8A44-A8E3-03604952129A}" type="slidenum">
              <a:rPr lang="en-US" smtClean="0"/>
              <a:t>6</a:t>
            </a:fld>
            <a:endParaRPr lang="en-US"/>
          </a:p>
        </p:txBody>
      </p:sp>
    </p:spTree>
    <p:extLst>
      <p:ext uri="{BB962C8B-B14F-4D97-AF65-F5344CB8AC3E}">
        <p14:creationId xmlns:p14="http://schemas.microsoft.com/office/powerpoint/2010/main" val="19208371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his 1960 presidential campaign, John F. Kennedy often closed his speeches with the story of Colonel Davenport, the Speaker of the Connecticut House of Representatives:   On May 19th, 1780 the sky of Hartford darkened ominously, and some of the representatives, glancing out the windows, feared the end was at hand. Quelling a clamor for immediate adjournment, Davenport rose and said, "The Day of Judgment is either approaching or it is not. If it is not, there is no cause for adjournment. If it is, I choose to be found doing my duty. Therefore, I wish that candles be brought." Rather than fearing what is to come, we are to be faithful till Christ returns. Instead of fearing the dark, we're to be lights as we watch and wait.  </a:t>
            </a:r>
          </a:p>
        </p:txBody>
      </p:sp>
      <p:sp>
        <p:nvSpPr>
          <p:cNvPr id="4" name="Slide Number Placeholder 3"/>
          <p:cNvSpPr>
            <a:spLocks noGrp="1"/>
          </p:cNvSpPr>
          <p:nvPr>
            <p:ph type="sldNum" sz="quarter" idx="10"/>
          </p:nvPr>
        </p:nvSpPr>
        <p:spPr/>
        <p:txBody>
          <a:bodyPr/>
          <a:lstStyle/>
          <a:p>
            <a:fld id="{8D482336-E256-8A44-A8E3-03604952129A}" type="slidenum">
              <a:rPr lang="en-US" smtClean="0"/>
              <a:t>10</a:t>
            </a:fld>
            <a:endParaRPr lang="en-US"/>
          </a:p>
        </p:txBody>
      </p:sp>
    </p:spTree>
    <p:extLst>
      <p:ext uri="{BB962C8B-B14F-4D97-AF65-F5344CB8AC3E}">
        <p14:creationId xmlns:p14="http://schemas.microsoft.com/office/powerpoint/2010/main" val="39992989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Are</a:t>
            </a:r>
            <a:r>
              <a:rPr lang="en-US" baseline="0" dirty="0"/>
              <a:t> you eager for the day? </a:t>
            </a:r>
            <a:endParaRPr lang="en-US" dirty="0"/>
          </a:p>
        </p:txBody>
      </p:sp>
      <p:sp>
        <p:nvSpPr>
          <p:cNvPr id="4" name="Slide Number Placeholder 3"/>
          <p:cNvSpPr>
            <a:spLocks noGrp="1"/>
          </p:cNvSpPr>
          <p:nvPr>
            <p:ph type="sldNum" sz="quarter" idx="5"/>
          </p:nvPr>
        </p:nvSpPr>
        <p:spPr/>
        <p:txBody>
          <a:bodyPr/>
          <a:lstStyle/>
          <a:p>
            <a:fld id="{8D482336-E256-8A44-A8E3-03604952129A}" type="slidenum">
              <a:rPr lang="en-US" smtClean="0"/>
              <a:t>11</a:t>
            </a:fld>
            <a:endParaRPr lang="en-US"/>
          </a:p>
        </p:txBody>
      </p:sp>
    </p:spTree>
    <p:extLst>
      <p:ext uri="{BB962C8B-B14F-4D97-AF65-F5344CB8AC3E}">
        <p14:creationId xmlns:p14="http://schemas.microsoft.com/office/powerpoint/2010/main" val="8322142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72989"/>
            <a:ext cx="7772400" cy="1470025"/>
          </a:xfrm>
        </p:spPr>
        <p:txBody>
          <a:bodyPr>
            <a:normAutofit/>
          </a:bodyPr>
          <a:lstStyle>
            <a:lvl1pPr>
              <a:defRPr sz="24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371600" y="4978028"/>
            <a:ext cx="6400800" cy="743274"/>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B02C52F1-8678-2E4D-AC70-D5CAB320E0F7}" type="datetimeFigureOut">
              <a:rPr lang="en-US" smtClean="0"/>
              <a:t>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4010E-0E08-AD47-BEE6-2CF68D4E3821}" type="slidenum">
              <a:rPr lang="en-US" smtClean="0"/>
              <a:t>‹#›</a:t>
            </a:fld>
            <a:endParaRPr lang="en-US"/>
          </a:p>
        </p:txBody>
      </p:sp>
      <p:pic>
        <p:nvPicPr>
          <p:cNvPr id="8" name="Picture 7" descr="09022018-Study2ndTim.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827896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2C52F1-8678-2E4D-AC70-D5CAB320E0F7}" type="datetimeFigureOut">
              <a:rPr lang="en-US" smtClean="0"/>
              <a:t>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3398470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2C52F1-8678-2E4D-AC70-D5CAB320E0F7}" type="datetimeFigureOut">
              <a:rPr lang="en-US" smtClean="0"/>
              <a:t>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3488996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09022018-Study2ndTimContent.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1257766"/>
            <a:ext cx="8229600" cy="1143000"/>
          </a:xfrm>
        </p:spPr>
        <p:txBody>
          <a:bodyPr/>
          <a:lstStyle/>
          <a:p>
            <a:r>
              <a:rPr lang="en-US"/>
              <a:t>Click to edit Master title style</a:t>
            </a:r>
          </a:p>
        </p:txBody>
      </p:sp>
      <p:sp>
        <p:nvSpPr>
          <p:cNvPr id="3" name="Content Placeholder 2"/>
          <p:cNvSpPr>
            <a:spLocks noGrp="1"/>
          </p:cNvSpPr>
          <p:nvPr>
            <p:ph idx="1"/>
          </p:nvPr>
        </p:nvSpPr>
        <p:spPr>
          <a:xfrm>
            <a:off x="457200" y="2553402"/>
            <a:ext cx="8229600" cy="357276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02C52F1-8678-2E4D-AC70-D5CAB320E0F7}" type="datetimeFigureOut">
              <a:rPr lang="en-US" smtClean="0"/>
              <a:t>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180873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2C52F1-8678-2E4D-AC70-D5CAB320E0F7}" type="datetimeFigureOut">
              <a:rPr lang="en-US" smtClean="0"/>
              <a:t>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116085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02C52F1-8678-2E4D-AC70-D5CAB320E0F7}" type="datetimeFigureOut">
              <a:rPr lang="en-US" smtClean="0"/>
              <a:t>10/7/2018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622200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02C52F1-8678-2E4D-AC70-D5CAB320E0F7}" type="datetimeFigureOut">
              <a:rPr lang="en-US" smtClean="0"/>
              <a:t>10/7/2018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1244912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02C52F1-8678-2E4D-AC70-D5CAB320E0F7}" type="datetimeFigureOut">
              <a:rPr lang="en-US" smtClean="0"/>
              <a:t>10/7/2018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2106343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2C52F1-8678-2E4D-AC70-D5CAB320E0F7}" type="datetimeFigureOut">
              <a:rPr lang="en-US" smtClean="0"/>
              <a:t>10/7/2018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71387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2C52F1-8678-2E4D-AC70-D5CAB320E0F7}" type="datetimeFigureOut">
              <a:rPr lang="en-US" smtClean="0"/>
              <a:t>10/7/2018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3463458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2C52F1-8678-2E4D-AC70-D5CAB320E0F7}" type="datetimeFigureOut">
              <a:rPr lang="en-US" smtClean="0"/>
              <a:t>10/7/2018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1136557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2C52F1-8678-2E4D-AC70-D5CAB320E0F7}" type="datetimeFigureOut">
              <a:rPr lang="en-US" smtClean="0"/>
              <a:t>10/7/2018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54010E-0E08-AD47-BEE6-2CF68D4E3821}" type="slidenum">
              <a:rPr lang="en-US" smtClean="0"/>
              <a:t>‹#›</a:t>
            </a:fld>
            <a:endParaRPr lang="en-US"/>
          </a:p>
        </p:txBody>
      </p:sp>
    </p:spTree>
    <p:extLst>
      <p:ext uri="{BB962C8B-B14F-4D97-AF65-F5344CB8AC3E}">
        <p14:creationId xmlns:p14="http://schemas.microsoft.com/office/powerpoint/2010/main" val="2441451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Timothy 4.1-5</a:t>
            </a:r>
          </a:p>
        </p:txBody>
      </p:sp>
      <p:sp>
        <p:nvSpPr>
          <p:cNvPr id="3" name="Content Placeholder 2"/>
          <p:cNvSpPr>
            <a:spLocks noGrp="1"/>
          </p:cNvSpPr>
          <p:nvPr>
            <p:ph idx="1"/>
          </p:nvPr>
        </p:nvSpPr>
        <p:spPr/>
        <p:txBody>
          <a:bodyPr>
            <a:normAutofit fontScale="77500" lnSpcReduction="20000"/>
          </a:bodyPr>
          <a:lstStyle/>
          <a:p>
            <a:pPr marL="0" indent="0">
              <a:buNone/>
            </a:pPr>
            <a:r>
              <a:rPr lang="en-US" baseline="30000" dirty="0"/>
              <a:t>1</a:t>
            </a:r>
            <a:r>
              <a:rPr lang="en-US" dirty="0"/>
              <a:t> I charge you in the presence of God and of Christ Jesus, who is to judge the living and the dead, and by his appearing and his kingdom: </a:t>
            </a:r>
            <a:r>
              <a:rPr lang="en-US" baseline="30000" dirty="0"/>
              <a:t>2 </a:t>
            </a:r>
            <a:r>
              <a:rPr lang="en-US" dirty="0"/>
              <a:t>preach the word; be ready in season and out of season; reprove, rebuke, and exhort, with complete patience and teaching. </a:t>
            </a:r>
            <a:r>
              <a:rPr lang="en-US" baseline="30000" dirty="0"/>
              <a:t>3 </a:t>
            </a:r>
            <a:r>
              <a:rPr lang="en-US" dirty="0"/>
              <a:t>For the time is coming when people will not endure sound teaching, but having itching ears they will accumulate for themselves teachers to suit their own passions, </a:t>
            </a:r>
            <a:r>
              <a:rPr lang="en-US" baseline="30000" dirty="0"/>
              <a:t>4 </a:t>
            </a:r>
            <a:r>
              <a:rPr lang="en-US" dirty="0"/>
              <a:t>and will turn away from listening to the truth and wander off into myths. </a:t>
            </a:r>
            <a:r>
              <a:rPr lang="en-US" baseline="30000" dirty="0"/>
              <a:t>5 </a:t>
            </a:r>
            <a:r>
              <a:rPr lang="en-US" dirty="0"/>
              <a:t>As for you, always be sober-minded, endure suffering, do the work of an evangelist, fulfill your ministry.</a:t>
            </a:r>
          </a:p>
        </p:txBody>
      </p:sp>
    </p:spTree>
    <p:extLst>
      <p:ext uri="{BB962C8B-B14F-4D97-AF65-F5344CB8AC3E}">
        <p14:creationId xmlns:p14="http://schemas.microsoft.com/office/powerpoint/2010/main" val="937257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For All Who Have Loved His Appearing</a:t>
            </a:r>
          </a:p>
        </p:txBody>
      </p:sp>
      <p:sp>
        <p:nvSpPr>
          <p:cNvPr id="3" name="Content Placeholder 2"/>
          <p:cNvSpPr>
            <a:spLocks noGrp="1"/>
          </p:cNvSpPr>
          <p:nvPr>
            <p:ph idx="1"/>
          </p:nvPr>
        </p:nvSpPr>
        <p:spPr/>
        <p:txBody>
          <a:bodyPr/>
          <a:lstStyle/>
          <a:p>
            <a:r>
              <a:rPr lang="en-US" dirty="0"/>
              <a:t>Paul said the same confidence in available for the rest of the saints</a:t>
            </a:r>
          </a:p>
          <a:p>
            <a:pPr lvl="1"/>
            <a:r>
              <a:rPr lang="en-US" dirty="0"/>
              <a:t>If they are confident in God</a:t>
            </a:r>
          </a:p>
          <a:p>
            <a:pPr lvl="1"/>
            <a:r>
              <a:rPr lang="en-US" dirty="0"/>
              <a:t>If they are determined </a:t>
            </a:r>
          </a:p>
          <a:p>
            <a:r>
              <a:rPr lang="en-US" dirty="0"/>
              <a:t>This is displayed by those who look forward to the end.</a:t>
            </a:r>
          </a:p>
        </p:txBody>
      </p:sp>
    </p:spTree>
    <p:extLst>
      <p:ext uri="{BB962C8B-B14F-4D97-AF65-F5344CB8AC3E}">
        <p14:creationId xmlns:p14="http://schemas.microsoft.com/office/powerpoint/2010/main" val="1405192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3413519"/>
            <a:ext cx="7772400" cy="1470025"/>
          </a:xfrm>
        </p:spPr>
        <p:txBody>
          <a:bodyPr/>
          <a:lstStyle/>
          <a:p>
            <a:r>
              <a:rPr lang="en-US" dirty="0"/>
              <a:t>2 Timothy 4.1-8</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15819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Timothy 4.6-8</a:t>
            </a:r>
          </a:p>
        </p:txBody>
      </p:sp>
      <p:sp>
        <p:nvSpPr>
          <p:cNvPr id="3" name="Content Placeholder 2"/>
          <p:cNvSpPr>
            <a:spLocks noGrp="1"/>
          </p:cNvSpPr>
          <p:nvPr>
            <p:ph idx="1"/>
          </p:nvPr>
        </p:nvSpPr>
        <p:spPr/>
        <p:txBody>
          <a:bodyPr>
            <a:normAutofit fontScale="92500" lnSpcReduction="10000"/>
          </a:bodyPr>
          <a:lstStyle/>
          <a:p>
            <a:pPr marL="0" indent="0">
              <a:buNone/>
            </a:pPr>
            <a:r>
              <a:rPr lang="en-US" baseline="30000" dirty="0"/>
              <a:t>6 </a:t>
            </a:r>
            <a:r>
              <a:rPr lang="en-US" dirty="0"/>
              <a:t>For I am already being poured out as a drink offering, and the time of my departure has come. </a:t>
            </a:r>
            <a:r>
              <a:rPr lang="en-US" baseline="30000" dirty="0"/>
              <a:t>7 </a:t>
            </a:r>
            <a:r>
              <a:rPr lang="en-US" dirty="0"/>
              <a:t>I have fought the good fight, I have finished the race, I have kept the faith. </a:t>
            </a:r>
            <a:r>
              <a:rPr lang="en-US" baseline="30000" dirty="0"/>
              <a:t>8 </a:t>
            </a:r>
            <a:r>
              <a:rPr lang="en-US" dirty="0"/>
              <a:t>Henceforth there is laid up for me the crown of righteousness, which the Lord, the righteous judge, will award to me on that day, and not only to me but also to all who have loved his appearing.</a:t>
            </a:r>
          </a:p>
          <a:p>
            <a:pPr marL="0" indent="0">
              <a:buNone/>
            </a:pPr>
            <a:endParaRPr lang="en-US" dirty="0"/>
          </a:p>
        </p:txBody>
      </p:sp>
    </p:spTree>
    <p:extLst>
      <p:ext uri="{BB962C8B-B14F-4D97-AF65-F5344CB8AC3E}">
        <p14:creationId xmlns:p14="http://schemas.microsoft.com/office/powerpoint/2010/main" val="2825826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4303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3436941"/>
            <a:ext cx="7772400" cy="1470025"/>
          </a:xfrm>
        </p:spPr>
        <p:txBody>
          <a:bodyPr/>
          <a:lstStyle/>
          <a:p>
            <a:r>
              <a:rPr lang="en-US" dirty="0"/>
              <a:t>2 Timothy 4.1-8</a:t>
            </a:r>
          </a:p>
        </p:txBody>
      </p:sp>
      <p:sp>
        <p:nvSpPr>
          <p:cNvPr id="5" name="Subtitle 4"/>
          <p:cNvSpPr>
            <a:spLocks noGrp="1"/>
          </p:cNvSpPr>
          <p:nvPr>
            <p:ph type="subTitle" idx="1"/>
          </p:nvPr>
        </p:nvSpPr>
        <p:spPr/>
        <p:txBody>
          <a:bodyPr/>
          <a:lstStyle/>
          <a:p>
            <a:endParaRPr lang="en-US"/>
          </a:p>
        </p:txBody>
      </p:sp>
      <p:sp>
        <p:nvSpPr>
          <p:cNvPr id="6" name="TextBox 5"/>
          <p:cNvSpPr txBox="1"/>
          <p:nvPr/>
        </p:nvSpPr>
        <p:spPr>
          <a:xfrm>
            <a:off x="5546629" y="408959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716921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Preach the Word</a:t>
            </a:r>
          </a:p>
        </p:txBody>
      </p:sp>
      <p:sp>
        <p:nvSpPr>
          <p:cNvPr id="3" name="Content Placeholder 2"/>
          <p:cNvSpPr>
            <a:spLocks noGrp="1"/>
          </p:cNvSpPr>
          <p:nvPr>
            <p:ph idx="1"/>
          </p:nvPr>
        </p:nvSpPr>
        <p:spPr/>
        <p:txBody>
          <a:bodyPr>
            <a:normAutofit lnSpcReduction="10000"/>
          </a:bodyPr>
          <a:lstStyle/>
          <a:p>
            <a:r>
              <a:rPr lang="en-US" dirty="0"/>
              <a:t>Preach something needed</a:t>
            </a:r>
          </a:p>
          <a:p>
            <a:pPr lvl="1"/>
            <a:r>
              <a:rPr lang="en-US" dirty="0"/>
              <a:t>“The whole truth and nothing but the truth”</a:t>
            </a:r>
          </a:p>
          <a:p>
            <a:pPr lvl="1"/>
            <a:r>
              <a:rPr lang="en-US" dirty="0"/>
              <a:t>“The whole counsel of God”</a:t>
            </a:r>
          </a:p>
          <a:p>
            <a:r>
              <a:rPr lang="en-US" dirty="0"/>
              <a:t>Preach until it changes people</a:t>
            </a:r>
          </a:p>
          <a:p>
            <a:pPr lvl="1"/>
            <a:r>
              <a:rPr lang="en-US" dirty="0"/>
              <a:t>Requires patience</a:t>
            </a:r>
          </a:p>
          <a:p>
            <a:pPr lvl="1"/>
            <a:r>
              <a:rPr lang="en-US" dirty="0"/>
              <a:t>Requires different approaches to different situations</a:t>
            </a:r>
          </a:p>
          <a:p>
            <a:endParaRPr lang="en-US" dirty="0"/>
          </a:p>
          <a:p>
            <a:endParaRPr lang="en-US" dirty="0"/>
          </a:p>
        </p:txBody>
      </p:sp>
    </p:spTree>
    <p:extLst>
      <p:ext uri="{BB962C8B-B14F-4D97-AF65-F5344CB8AC3E}">
        <p14:creationId xmlns:p14="http://schemas.microsoft.com/office/powerpoint/2010/main" val="2447895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Without Tickling Ears</a:t>
            </a:r>
          </a:p>
        </p:txBody>
      </p:sp>
      <p:sp>
        <p:nvSpPr>
          <p:cNvPr id="3" name="Content Placeholder 2"/>
          <p:cNvSpPr>
            <a:spLocks noGrp="1"/>
          </p:cNvSpPr>
          <p:nvPr>
            <p:ph idx="1"/>
          </p:nvPr>
        </p:nvSpPr>
        <p:spPr/>
        <p:txBody>
          <a:bodyPr/>
          <a:lstStyle/>
          <a:p>
            <a:r>
              <a:rPr lang="en-US" dirty="0"/>
              <a:t>Many will only hear what they want to hear</a:t>
            </a:r>
          </a:p>
          <a:p>
            <a:r>
              <a:rPr lang="en-US" dirty="0"/>
              <a:t>They will seek out what they want to hear</a:t>
            </a:r>
          </a:p>
          <a:p>
            <a:r>
              <a:rPr lang="en-US" dirty="0"/>
              <a:t>They will ignore what they don’t want to hear</a:t>
            </a:r>
          </a:p>
          <a:p>
            <a:r>
              <a:rPr lang="en-US" dirty="0"/>
              <a:t>This should never change the message!</a:t>
            </a:r>
          </a:p>
        </p:txBody>
      </p:sp>
    </p:spTree>
    <p:extLst>
      <p:ext uri="{BB962C8B-B14F-4D97-AF65-F5344CB8AC3E}">
        <p14:creationId xmlns:p14="http://schemas.microsoft.com/office/powerpoint/2010/main" val="3682859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Charge for Preachers</a:t>
            </a:r>
          </a:p>
        </p:txBody>
      </p:sp>
      <p:sp>
        <p:nvSpPr>
          <p:cNvPr id="3" name="Content Placeholder 2"/>
          <p:cNvSpPr>
            <a:spLocks noGrp="1"/>
          </p:cNvSpPr>
          <p:nvPr>
            <p:ph idx="1"/>
          </p:nvPr>
        </p:nvSpPr>
        <p:spPr/>
        <p:txBody>
          <a:bodyPr/>
          <a:lstStyle/>
          <a:p>
            <a:r>
              <a:rPr lang="en-US" dirty="0"/>
              <a:t>Always</a:t>
            </a:r>
          </a:p>
          <a:p>
            <a:r>
              <a:rPr lang="en-US" dirty="0"/>
              <a:t>Be sober-minded</a:t>
            </a:r>
          </a:p>
          <a:p>
            <a:r>
              <a:rPr lang="en-US" dirty="0"/>
              <a:t>Endure suffering</a:t>
            </a:r>
          </a:p>
          <a:p>
            <a:r>
              <a:rPr lang="en-US" dirty="0"/>
              <a:t>Do the work of an evangelist</a:t>
            </a:r>
          </a:p>
          <a:p>
            <a:r>
              <a:rPr lang="en-US" dirty="0"/>
              <a:t>Fulfill your ministry</a:t>
            </a:r>
          </a:p>
          <a:p>
            <a:endParaRPr lang="en-US" dirty="0"/>
          </a:p>
        </p:txBody>
      </p:sp>
    </p:spTree>
    <p:extLst>
      <p:ext uri="{BB962C8B-B14F-4D97-AF65-F5344CB8AC3E}">
        <p14:creationId xmlns:p14="http://schemas.microsoft.com/office/powerpoint/2010/main" val="2942502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Paul’s Condition</a:t>
            </a:r>
          </a:p>
        </p:txBody>
      </p:sp>
      <p:sp>
        <p:nvSpPr>
          <p:cNvPr id="3" name="Content Placeholder 2"/>
          <p:cNvSpPr>
            <a:spLocks noGrp="1"/>
          </p:cNvSpPr>
          <p:nvPr>
            <p:ph idx="1"/>
          </p:nvPr>
        </p:nvSpPr>
        <p:spPr/>
        <p:txBody>
          <a:bodyPr/>
          <a:lstStyle/>
          <a:p>
            <a:r>
              <a:rPr lang="en-US" dirty="0"/>
              <a:t>Poured out</a:t>
            </a:r>
          </a:p>
          <a:p>
            <a:r>
              <a:rPr lang="en-US" dirty="0"/>
              <a:t>Fought the good fight</a:t>
            </a:r>
          </a:p>
          <a:p>
            <a:r>
              <a:rPr lang="en-US" dirty="0"/>
              <a:t>Finished the race</a:t>
            </a:r>
          </a:p>
          <a:p>
            <a:r>
              <a:rPr lang="en-US" dirty="0"/>
              <a:t>Kept the faith</a:t>
            </a:r>
          </a:p>
        </p:txBody>
      </p:sp>
    </p:spTree>
    <p:extLst>
      <p:ext uri="{BB962C8B-B14F-4D97-AF65-F5344CB8AC3E}">
        <p14:creationId xmlns:p14="http://schemas.microsoft.com/office/powerpoint/2010/main" val="2284789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Paul’s Confidence</a:t>
            </a:r>
          </a:p>
        </p:txBody>
      </p:sp>
      <p:sp>
        <p:nvSpPr>
          <p:cNvPr id="3" name="Content Placeholder 2"/>
          <p:cNvSpPr>
            <a:spLocks noGrp="1"/>
          </p:cNvSpPr>
          <p:nvPr>
            <p:ph idx="1"/>
          </p:nvPr>
        </p:nvSpPr>
        <p:spPr/>
        <p:txBody>
          <a:bodyPr>
            <a:normAutofit fontScale="92500" lnSpcReduction="10000"/>
          </a:bodyPr>
          <a:lstStyle/>
          <a:p>
            <a:r>
              <a:rPr lang="en-US" dirty="0"/>
              <a:t>Paul had confidence in God’s gift</a:t>
            </a:r>
          </a:p>
          <a:p>
            <a:r>
              <a:rPr lang="en-US" dirty="0"/>
              <a:t>Paul had confidence in God’s grace</a:t>
            </a:r>
          </a:p>
          <a:p>
            <a:r>
              <a:rPr lang="en-US" dirty="0"/>
              <a:t>Paul had confidence in God’s directions</a:t>
            </a:r>
          </a:p>
          <a:p>
            <a:r>
              <a:rPr lang="en-US" dirty="0"/>
              <a:t>Paul had confidence in God’s judgment</a:t>
            </a:r>
          </a:p>
          <a:p>
            <a:r>
              <a:rPr lang="en-US" dirty="0"/>
              <a:t>Paul had confidence in his own life up until this moment</a:t>
            </a:r>
          </a:p>
          <a:p>
            <a:r>
              <a:rPr lang="en-US" dirty="0"/>
              <a:t>Paul had determination for the rest of his life</a:t>
            </a:r>
          </a:p>
        </p:txBody>
      </p:sp>
    </p:spTree>
    <p:extLst>
      <p:ext uri="{BB962C8B-B14F-4D97-AF65-F5344CB8AC3E}">
        <p14:creationId xmlns:p14="http://schemas.microsoft.com/office/powerpoint/2010/main" val="38988338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20344</TotalTime>
  <Words>464</Words>
  <Application>Microsoft Office PowerPoint</Application>
  <PresentationFormat>On-screen Show (4:3)</PresentationFormat>
  <Paragraphs>64</Paragraphs>
  <Slides>11</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2 Timothy 4.1-5</vt:lpstr>
      <vt:lpstr>2 Timothy 4.6-8</vt:lpstr>
      <vt:lpstr>PowerPoint Presentation</vt:lpstr>
      <vt:lpstr>2 Timothy 4.1-8</vt:lpstr>
      <vt:lpstr>Preach the Word</vt:lpstr>
      <vt:lpstr>Without Tickling Ears</vt:lpstr>
      <vt:lpstr>The Charge for Preachers</vt:lpstr>
      <vt:lpstr>Paul’s Condition</vt:lpstr>
      <vt:lpstr>Paul’s Confidence</vt:lpstr>
      <vt:lpstr>For All Who Have Loved His Appearing</vt:lpstr>
      <vt:lpstr>2 Timothy 4.1-8</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Timothy 1.1-7</dc:title>
  <dc:creator>Joseph Shanks</dc:creator>
  <cp:lastModifiedBy>EastShelby</cp:lastModifiedBy>
  <cp:revision>56</cp:revision>
  <dcterms:created xsi:type="dcterms:W3CDTF">2018-08-28T19:07:21Z</dcterms:created>
  <dcterms:modified xsi:type="dcterms:W3CDTF">2018-10-07T13:55:39Z</dcterms:modified>
</cp:coreProperties>
</file>