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6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8"/>
    <p:restoredTop sz="94630"/>
  </p:normalViewPr>
  <p:slideViewPr>
    <p:cSldViewPr snapToGrid="0" snapToObjects="1">
      <p:cViewPr varScale="1">
        <p:scale>
          <a:sx n="101" d="100"/>
          <a:sy n="101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A6B0-F629-D740-B602-B5034BBE4D9B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52CF-91C7-A24E-AC3C-0454CEF3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1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"/>
            <a:ext cx="9144000" cy="68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6B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0"/>
            <a:ext cx="9144000" cy="68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6B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8"/>
            <a:ext cx="9144000" cy="68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" y="0"/>
            <a:ext cx="9141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" y="0"/>
            <a:ext cx="9141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6B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0"/>
            <a:ext cx="9144000" cy="684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Office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Goodwin</dc:creator>
  <cp:lastModifiedBy>EastShelby</cp:lastModifiedBy>
  <cp:revision>4</cp:revision>
  <dcterms:created xsi:type="dcterms:W3CDTF">2018-09-17T19:58:24Z</dcterms:created>
  <dcterms:modified xsi:type="dcterms:W3CDTF">2018-09-23T14:50:47Z</dcterms:modified>
</cp:coreProperties>
</file>