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71" r:id="rId3"/>
    <p:sldId id="272" r:id="rId4"/>
    <p:sldId id="263" r:id="rId5"/>
    <p:sldId id="256" r:id="rId6"/>
    <p:sldId id="265" r:id="rId7"/>
    <p:sldId id="269" r:id="rId8"/>
    <p:sldId id="270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7" autoAdjust="0"/>
    <p:restoredTop sz="70530" autoAdjust="0"/>
  </p:normalViewPr>
  <p:slideViewPr>
    <p:cSldViewPr snapToGrid="0" snapToObjects="1">
      <p:cViewPr varScale="1">
        <p:scale>
          <a:sx n="75" d="100"/>
          <a:sy n="75" d="100"/>
        </p:scale>
        <p:origin x="3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60AE-B11E-604D-B888-FC6F2583215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82336-E256-8A44-A8E3-03604952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6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6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9022018-Study2ndTi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72989"/>
            <a:ext cx="7772400" cy="14700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8028"/>
            <a:ext cx="6400800" cy="7432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9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7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9022018-Study2ndTim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76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3402"/>
            <a:ext cx="8229600" cy="3572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1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4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5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3.1-9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 But understand this, that in the last days there will come times of difficulty. </a:t>
            </a:r>
            <a:r>
              <a:rPr lang="en-US" baseline="30000" dirty="0"/>
              <a:t>2</a:t>
            </a:r>
            <a:r>
              <a:rPr lang="en-US" dirty="0"/>
              <a:t> For people will be lovers of self, lovers of money, proud, arrogant, abusive, disobedient to their parents, ungrateful, unholy, </a:t>
            </a:r>
            <a:r>
              <a:rPr lang="en-US" baseline="30000" dirty="0"/>
              <a:t>3</a:t>
            </a:r>
            <a:r>
              <a:rPr lang="en-US" dirty="0"/>
              <a:t> heartless, unappeasable, slanderous, without self-control, brutal, not loving good,</a:t>
            </a:r>
          </a:p>
        </p:txBody>
      </p:sp>
    </p:spTree>
    <p:extLst>
      <p:ext uri="{BB962C8B-B14F-4D97-AF65-F5344CB8AC3E}">
        <p14:creationId xmlns:p14="http://schemas.microsoft.com/office/powerpoint/2010/main" val="93725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3.1-9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treacherous, reckless, swollen with conceit, lovers of pleasure rather than lovers of God, </a:t>
            </a:r>
            <a:r>
              <a:rPr lang="en-US" baseline="30000" dirty="0"/>
              <a:t>5</a:t>
            </a:r>
            <a:r>
              <a:rPr lang="en-US" dirty="0"/>
              <a:t> having the appearance of godliness, but denying its power. Avoid such people. </a:t>
            </a:r>
            <a:r>
              <a:rPr lang="en-US" baseline="30000" dirty="0"/>
              <a:t>6</a:t>
            </a:r>
            <a:r>
              <a:rPr lang="en-US" dirty="0"/>
              <a:t> For among them are those who creep into households and capture weak women, burdened with sins and led astray by various passions,</a:t>
            </a:r>
          </a:p>
        </p:txBody>
      </p:sp>
    </p:spTree>
    <p:extLst>
      <p:ext uri="{BB962C8B-B14F-4D97-AF65-F5344CB8AC3E}">
        <p14:creationId xmlns:p14="http://schemas.microsoft.com/office/powerpoint/2010/main" val="400438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3.1-9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 always learning and never able to arrive at a knowledge of the truth. </a:t>
            </a:r>
            <a:r>
              <a:rPr lang="en-US" baseline="30000" dirty="0"/>
              <a:t>8</a:t>
            </a:r>
            <a:r>
              <a:rPr lang="en-US" dirty="0"/>
              <a:t> Just as </a:t>
            </a:r>
            <a:r>
              <a:rPr lang="en-US" dirty="0" err="1"/>
              <a:t>Jannes</a:t>
            </a:r>
            <a:r>
              <a:rPr lang="en-US" dirty="0"/>
              <a:t> and </a:t>
            </a:r>
            <a:r>
              <a:rPr lang="en-US" dirty="0" err="1"/>
              <a:t>Jambres</a:t>
            </a:r>
            <a:r>
              <a:rPr lang="en-US" dirty="0"/>
              <a:t> opposed Moses, so these men also oppose the truth, men corrupted in mind and disqualified regarding the faith. </a:t>
            </a:r>
            <a:r>
              <a:rPr lang="en-US" baseline="30000" dirty="0"/>
              <a:t>9</a:t>
            </a:r>
            <a:r>
              <a:rPr lang="en-US" dirty="0"/>
              <a:t> But they will not get very far, for their folly will be plain to all, as was that of those two men.</a:t>
            </a:r>
          </a:p>
        </p:txBody>
      </p:sp>
    </p:spTree>
    <p:extLst>
      <p:ext uri="{BB962C8B-B14F-4D97-AF65-F5344CB8AC3E}">
        <p14:creationId xmlns:p14="http://schemas.microsoft.com/office/powerpoint/2010/main" val="130074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30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3461"/>
            <a:ext cx="7772400" cy="1470025"/>
          </a:xfrm>
        </p:spPr>
        <p:txBody>
          <a:bodyPr/>
          <a:lstStyle/>
          <a:p>
            <a:r>
              <a:rPr lang="en-US" dirty="0"/>
              <a:t>2 Timothy 3.1-9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Such Men As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US" dirty="0"/>
              <a:t>Lovers of self</a:t>
            </a:r>
          </a:p>
          <a:p>
            <a:r>
              <a:rPr lang="en-US" dirty="0"/>
              <a:t>Lovers of money</a:t>
            </a:r>
          </a:p>
          <a:p>
            <a:r>
              <a:rPr lang="en-US" dirty="0"/>
              <a:t>Boastful</a:t>
            </a:r>
          </a:p>
          <a:p>
            <a:r>
              <a:rPr lang="en-US" dirty="0"/>
              <a:t>Arrogant</a:t>
            </a:r>
          </a:p>
          <a:p>
            <a:r>
              <a:rPr lang="en-US" dirty="0"/>
              <a:t>Revilers</a:t>
            </a:r>
          </a:p>
          <a:p>
            <a:r>
              <a:rPr lang="en-US" dirty="0"/>
              <a:t>Disobedient to parents</a:t>
            </a:r>
          </a:p>
          <a:p>
            <a:r>
              <a:rPr lang="en-US" dirty="0"/>
              <a:t>Ungrateful</a:t>
            </a:r>
          </a:p>
          <a:p>
            <a:r>
              <a:rPr lang="en-US" dirty="0"/>
              <a:t>Unholy</a:t>
            </a:r>
          </a:p>
          <a:p>
            <a:r>
              <a:rPr lang="en-US" dirty="0"/>
              <a:t>Unloving</a:t>
            </a:r>
          </a:p>
          <a:p>
            <a:r>
              <a:rPr lang="en-US" dirty="0"/>
              <a:t>Irreconcilable</a:t>
            </a:r>
          </a:p>
          <a:p>
            <a:r>
              <a:rPr lang="en-US" dirty="0"/>
              <a:t>Malicious gossips</a:t>
            </a:r>
          </a:p>
          <a:p>
            <a:r>
              <a:rPr lang="en-US" dirty="0"/>
              <a:t>Self-indulgent</a:t>
            </a:r>
          </a:p>
          <a:p>
            <a:r>
              <a:rPr lang="en-US" dirty="0"/>
              <a:t>Brutal</a:t>
            </a:r>
          </a:p>
          <a:p>
            <a:r>
              <a:rPr lang="en-US" dirty="0"/>
              <a:t>Haters of good</a:t>
            </a:r>
          </a:p>
          <a:p>
            <a:r>
              <a:rPr lang="en-US" dirty="0"/>
              <a:t>Treacherous</a:t>
            </a:r>
          </a:p>
          <a:p>
            <a:r>
              <a:rPr lang="en-US" dirty="0"/>
              <a:t>Reckless</a:t>
            </a:r>
          </a:p>
          <a:p>
            <a:r>
              <a:rPr lang="en-US" dirty="0"/>
              <a:t>Conceited</a:t>
            </a:r>
          </a:p>
        </p:txBody>
      </p:sp>
    </p:spTree>
    <p:extLst>
      <p:ext uri="{BB962C8B-B14F-4D97-AF65-F5344CB8AC3E}">
        <p14:creationId xmlns:p14="http://schemas.microsoft.com/office/powerpoint/2010/main" val="371630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More Things: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Lovers of pleasures rather than lovers of God</a:t>
            </a:r>
          </a:p>
          <a:p>
            <a:r>
              <a:rPr lang="en-US" dirty="0"/>
              <a:t>Holding to a form of godliness, having denied its power</a:t>
            </a:r>
          </a:p>
          <a:p>
            <a:r>
              <a:rPr lang="en-US" dirty="0"/>
              <a:t>Always learning but no knowledge</a:t>
            </a:r>
          </a:p>
        </p:txBody>
      </p:sp>
    </p:spTree>
    <p:extLst>
      <p:ext uri="{BB962C8B-B14F-4D97-AF65-F5344CB8AC3E}">
        <p14:creationId xmlns:p14="http://schemas.microsoft.com/office/powerpoint/2010/main" val="194601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They Will Not Make Further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does not bless their work</a:t>
            </a:r>
          </a:p>
          <a:p>
            <a:r>
              <a:rPr lang="en-US" dirty="0"/>
              <a:t>God does not give the increase</a:t>
            </a:r>
          </a:p>
          <a:p>
            <a:r>
              <a:rPr lang="en-US" dirty="0"/>
              <a:t>Their foolishness is revealed</a:t>
            </a:r>
          </a:p>
        </p:txBody>
      </p:sp>
    </p:spTree>
    <p:extLst>
      <p:ext uri="{BB962C8B-B14F-4D97-AF65-F5344CB8AC3E}">
        <p14:creationId xmlns:p14="http://schemas.microsoft.com/office/powerpoint/2010/main" val="305733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3461"/>
            <a:ext cx="7772400" cy="1470025"/>
          </a:xfrm>
        </p:spPr>
        <p:txBody>
          <a:bodyPr/>
          <a:lstStyle/>
          <a:p>
            <a:r>
              <a:rPr lang="en-US" dirty="0"/>
              <a:t>2 Timothy 3.1-9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11938</TotalTime>
  <Words>286</Words>
  <Application>Microsoft Office PowerPoint</Application>
  <PresentationFormat>On-screen Show (4:3)</PresentationFormat>
  <Paragraphs>36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2 Timothy 3.1-9</vt:lpstr>
      <vt:lpstr>2 Timothy 3.1-9</vt:lpstr>
      <vt:lpstr>2 Timothy 3.1-9</vt:lpstr>
      <vt:lpstr>PowerPoint Presentation</vt:lpstr>
      <vt:lpstr>2 Timothy 3.1-9</vt:lpstr>
      <vt:lpstr>Avoid Such Men As These</vt:lpstr>
      <vt:lpstr>Three More Things: </vt:lpstr>
      <vt:lpstr>They Will Not Make Further Progress</vt:lpstr>
      <vt:lpstr>2 Timothy 3.1-9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1.1-7</dc:title>
  <dc:creator>Joseph Shanks</dc:creator>
  <cp:lastModifiedBy>EastShelby</cp:lastModifiedBy>
  <cp:revision>33</cp:revision>
  <dcterms:created xsi:type="dcterms:W3CDTF">2018-08-28T19:07:21Z</dcterms:created>
  <dcterms:modified xsi:type="dcterms:W3CDTF">2018-09-16T14:59:28Z</dcterms:modified>
</cp:coreProperties>
</file>