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3" r:id="rId2"/>
    <p:sldId id="264" r:id="rId3"/>
    <p:sldId id="275" r:id="rId4"/>
    <p:sldId id="274" r:id="rId5"/>
    <p:sldId id="263" r:id="rId6"/>
    <p:sldId id="256" r:id="rId7"/>
    <p:sldId id="265" r:id="rId8"/>
    <p:sldId id="269" r:id="rId9"/>
    <p:sldId id="270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73" autoAdjust="0"/>
    <p:restoredTop sz="52505" autoAdjust="0"/>
  </p:normalViewPr>
  <p:slideViewPr>
    <p:cSldViewPr snapToGrid="0" snapToObjects="1">
      <p:cViewPr varScale="1">
        <p:scale>
          <a:sx n="56" d="100"/>
          <a:sy n="56" d="100"/>
        </p:scale>
        <p:origin x="11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60AE-B11E-604D-B888-FC6F25832150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82336-E256-8A44-A8E3-03604952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like to use preach impediments: sanctification,</a:t>
            </a:r>
            <a:r>
              <a:rPr lang="en-US" baseline="0" dirty="0"/>
              <a:t> soteriology, salvation, redemption, propitiation, etc.</a:t>
            </a:r>
          </a:p>
          <a:p>
            <a:endParaRPr lang="en-US" baseline="0" dirty="0"/>
          </a:p>
          <a:p>
            <a:r>
              <a:rPr lang="en-US" baseline="0" dirty="0"/>
              <a:t>Even our simpler words are difficult: damned, Paradise, holy? </a:t>
            </a:r>
            <a:endParaRPr lang="en-US" dirty="0"/>
          </a:p>
          <a:p>
            <a:endParaRPr lang="en-US" dirty="0"/>
          </a:p>
          <a:p>
            <a:r>
              <a:rPr lang="en-US" dirty="0"/>
              <a:t>We</a:t>
            </a:r>
            <a:r>
              <a:rPr lang="en-US" baseline="0" dirty="0"/>
              <a:t> are still arguing about the “elementary principles of the oracles of God” </a:t>
            </a:r>
          </a:p>
          <a:p>
            <a:endParaRPr lang="en-US" baseline="0" dirty="0"/>
          </a:p>
          <a:p>
            <a:r>
              <a:rPr lang="en-US" baseline="0" dirty="0"/>
              <a:t>Accurate Handling: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Reading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Exegesis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Limitations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Interpretation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Application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Bearing</a:t>
            </a:r>
            <a:r>
              <a:rPr lang="en-US" baseline="0" dirty="0"/>
              <a:t> with others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Learning from others</a:t>
            </a:r>
          </a:p>
          <a:p>
            <a:pPr marL="171450" indent="-171450">
              <a:buFontTx/>
              <a:buChar char="-"/>
            </a:pPr>
            <a:r>
              <a:rPr lang="en-US" dirty="0"/>
              <a:t>Educate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022018-Study2ndTi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72989"/>
            <a:ext cx="7772400" cy="14700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8028"/>
            <a:ext cx="6400800" cy="7432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9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022018-Study2ndTim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76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3402"/>
            <a:ext cx="8229600" cy="3572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52F1-8678-2E4D-AC70-D5CAB320E0F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Remind them of these things, and charge them before God not to quarrel about words, which does no good, but only ruins the hearers. </a:t>
            </a:r>
            <a:r>
              <a:rPr lang="en-US" baseline="30000" dirty="0"/>
              <a:t>15</a:t>
            </a:r>
            <a:r>
              <a:rPr lang="en-US" dirty="0"/>
              <a:t> Do your best to present yourself to God as one approved, a worker who has no need to be ashamed, rightly handling the word of truth. </a:t>
            </a:r>
          </a:p>
        </p:txBody>
      </p:sp>
    </p:spTree>
    <p:extLst>
      <p:ext uri="{BB962C8B-B14F-4D97-AF65-F5344CB8AC3E}">
        <p14:creationId xmlns:p14="http://schemas.microsoft.com/office/powerpoint/2010/main" val="223441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Becoming Vessels of Honor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vessel doesn’t matter</a:t>
            </a:r>
          </a:p>
          <a:p>
            <a:pPr lvl="1"/>
            <a:r>
              <a:rPr lang="en-US" dirty="0"/>
              <a:t>Gold and silver can be used dishonorably</a:t>
            </a:r>
          </a:p>
          <a:p>
            <a:pPr lvl="1"/>
            <a:r>
              <a:rPr lang="en-US" dirty="0"/>
              <a:t>Wood and clay can be used honorably</a:t>
            </a:r>
          </a:p>
          <a:p>
            <a:r>
              <a:rPr lang="en-US" dirty="0"/>
              <a:t>The use of the vessel does matter</a:t>
            </a:r>
          </a:p>
          <a:p>
            <a:pPr lvl="1"/>
            <a:r>
              <a:rPr lang="en-US" dirty="0"/>
              <a:t>We can be a vessel for honor, sanctified, useful, and prepared for good works! </a:t>
            </a:r>
          </a:p>
        </p:txBody>
      </p:sp>
    </p:spTree>
    <p:extLst>
      <p:ext uri="{BB962C8B-B14F-4D97-AF65-F5344CB8AC3E}">
        <p14:creationId xmlns:p14="http://schemas.microsoft.com/office/powerpoint/2010/main" val="60386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Vessels of Honor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Flee sin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Pursue right</a:t>
            </a:r>
          </a:p>
          <a:p>
            <a:pPr lvl="1"/>
            <a:r>
              <a:rPr lang="en-US" dirty="0"/>
              <a:t>Righteousness, faith, love peace, purity</a:t>
            </a:r>
          </a:p>
          <a:p>
            <a:pPr lvl="1"/>
            <a:r>
              <a:rPr lang="en-US" dirty="0"/>
              <a:t>United with fellow Christians</a:t>
            </a:r>
          </a:p>
          <a:p>
            <a:r>
              <a:rPr lang="en-US" dirty="0"/>
              <a:t>Avoid stupidity </a:t>
            </a:r>
            <a:r>
              <a:rPr lang="en-US" dirty="0">
                <a:sym typeface="Wingdings"/>
              </a:rPr>
              <a:t> Serve rightly</a:t>
            </a:r>
          </a:p>
          <a:p>
            <a:pPr lvl="1"/>
            <a:r>
              <a:rPr lang="en-US" dirty="0">
                <a:sym typeface="Wingdings"/>
              </a:rPr>
              <a:t>Foolishness begets foolishness</a:t>
            </a:r>
          </a:p>
          <a:p>
            <a:pPr lvl="1"/>
            <a:r>
              <a:rPr lang="en-US" dirty="0">
                <a:sym typeface="Wingdings"/>
              </a:rPr>
              <a:t>Serving God requires character, not controversy</a:t>
            </a:r>
          </a:p>
          <a:p>
            <a:r>
              <a:rPr lang="en-US" dirty="0">
                <a:sym typeface="Wingdings"/>
              </a:rPr>
              <a:t>Correct gently  Free slaves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4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3461"/>
            <a:ext cx="7772400" cy="1470025"/>
          </a:xfrm>
        </p:spPr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But avoid irreverent babble, for it will lead people into more and more ungodliness, </a:t>
            </a:r>
            <a:r>
              <a:rPr lang="en-US" baseline="30000" dirty="0"/>
              <a:t>17</a:t>
            </a:r>
            <a:r>
              <a:rPr lang="en-US" dirty="0"/>
              <a:t> and their talk will spread like gangrene. Among them are </a:t>
            </a:r>
            <a:r>
              <a:rPr lang="en-US" dirty="0" err="1"/>
              <a:t>Hymenaeus</a:t>
            </a:r>
            <a:r>
              <a:rPr lang="en-US" dirty="0"/>
              <a:t> and </a:t>
            </a:r>
            <a:r>
              <a:rPr lang="en-US" dirty="0" err="1"/>
              <a:t>Philetus</a:t>
            </a:r>
            <a:r>
              <a:rPr lang="en-US" dirty="0"/>
              <a:t>, </a:t>
            </a:r>
            <a:r>
              <a:rPr lang="en-US" baseline="30000" dirty="0"/>
              <a:t>18</a:t>
            </a:r>
            <a:r>
              <a:rPr lang="en-US" dirty="0"/>
              <a:t> who have swerved from the truth, saying that the resurrection has already happened. They are upsetting the faith of some. </a:t>
            </a:r>
            <a:r>
              <a:rPr lang="en-US" baseline="30000" dirty="0"/>
              <a:t>19</a:t>
            </a:r>
            <a:r>
              <a:rPr lang="en-US" dirty="0"/>
              <a:t> But God's firm foundation stands, bearing this </a:t>
            </a:r>
            <a:r>
              <a:rPr lang="en-US" dirty="0" err="1"/>
              <a:t>seal:"The</a:t>
            </a:r>
            <a:r>
              <a:rPr lang="en-US" dirty="0"/>
              <a:t> Lord knows those who are his," and, "Let everyone who names the name of the Lord depart from iniquity.”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 Now in a great house there are not only vessels of gold and silver but also of wood and clay, some for honorable use, some for dishonorable. </a:t>
            </a:r>
            <a:r>
              <a:rPr lang="en-US" baseline="30000" dirty="0"/>
              <a:t>21</a:t>
            </a:r>
            <a:r>
              <a:rPr lang="en-US" dirty="0"/>
              <a:t> Therefore, if anyone cleanses himself from what is dishonorable, he will be a vessel for honorable use, set apart as holy, useful to the master of the house, ready for every good 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7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 So flee youthful passions and pursue righteousness, faith, love, and peace, along with those who call on the Lord from a pure heart. </a:t>
            </a:r>
            <a:r>
              <a:rPr lang="en-US" baseline="30000" dirty="0"/>
              <a:t>23</a:t>
            </a:r>
            <a:r>
              <a:rPr lang="en-US" dirty="0"/>
              <a:t> Have nothing to do with foolish, ignorant controversies; you know that they breed quarrels. </a:t>
            </a:r>
            <a:r>
              <a:rPr lang="en-US" baseline="30000" dirty="0"/>
              <a:t>24</a:t>
            </a:r>
            <a:r>
              <a:rPr lang="en-US" dirty="0"/>
              <a:t> And the Lord's servant must not be quarrelsome but kind to everyone, able to teach, patiently enduring evil, </a:t>
            </a:r>
            <a:r>
              <a:rPr lang="en-US" baseline="30000" dirty="0"/>
              <a:t>25</a:t>
            </a:r>
            <a:r>
              <a:rPr lang="en-US" dirty="0"/>
              <a:t> correcting his opponents with gentleness. God may perhaps grant them repentance leading to a knowledge of the truth, </a:t>
            </a:r>
            <a:r>
              <a:rPr lang="en-US" baseline="30000" dirty="0"/>
              <a:t>26</a:t>
            </a:r>
            <a:r>
              <a:rPr lang="en-US" dirty="0"/>
              <a:t> and they may come to their senses and escape from the snare of the devil, after being captured by him to do his will.</a:t>
            </a:r>
          </a:p>
        </p:txBody>
      </p:sp>
    </p:spTree>
    <p:extLst>
      <p:ext uri="{BB962C8B-B14F-4D97-AF65-F5344CB8AC3E}">
        <p14:creationId xmlns:p14="http://schemas.microsoft.com/office/powerpoint/2010/main" val="83430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30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3461"/>
            <a:ext cx="7772400" cy="1470025"/>
          </a:xfrm>
        </p:spPr>
        <p:txBody>
          <a:bodyPr/>
          <a:lstStyle/>
          <a:p>
            <a:r>
              <a:rPr lang="en-US" dirty="0"/>
              <a:t>2 Timothy 2.14-26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Accurately Handle the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not to wrangle with words</a:t>
            </a:r>
          </a:p>
          <a:p>
            <a:r>
              <a:rPr lang="en-US" dirty="0"/>
              <a:t>We are to accurately handle the Word</a:t>
            </a:r>
          </a:p>
          <a:p>
            <a:r>
              <a:rPr lang="en-US" dirty="0"/>
              <a:t>We should be R-E-L-I-A-B-L-E Bible students.</a:t>
            </a:r>
          </a:p>
        </p:txBody>
      </p:sp>
    </p:spTree>
    <p:extLst>
      <p:ext uri="{BB962C8B-B14F-4D97-AF65-F5344CB8AC3E}">
        <p14:creationId xmlns:p14="http://schemas.microsoft.com/office/powerpoint/2010/main" val="371630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Wranglers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Avoid pointless discussions</a:t>
            </a:r>
          </a:p>
          <a:p>
            <a:pPr lvl="1"/>
            <a:r>
              <a:rPr lang="en-US" dirty="0"/>
              <a:t>It leads to ungodliness</a:t>
            </a:r>
          </a:p>
          <a:p>
            <a:pPr lvl="1"/>
            <a:r>
              <a:rPr lang="en-US" dirty="0"/>
              <a:t>It makes men sick</a:t>
            </a:r>
          </a:p>
          <a:p>
            <a:pPr lvl="1"/>
            <a:r>
              <a:rPr lang="en-US" dirty="0"/>
              <a:t>It spreads like a disease</a:t>
            </a:r>
          </a:p>
          <a:p>
            <a:pPr lvl="1"/>
            <a:r>
              <a:rPr lang="en-US" dirty="0"/>
              <a:t>It causes men to go astray</a:t>
            </a:r>
          </a:p>
          <a:p>
            <a:r>
              <a:rPr lang="en-US" dirty="0"/>
              <a:t>For example: teaching the resurrection has already taken place</a:t>
            </a:r>
          </a:p>
        </p:txBody>
      </p:sp>
    </p:spTree>
    <p:extLst>
      <p:ext uri="{BB962C8B-B14F-4D97-AF65-F5344CB8AC3E}">
        <p14:creationId xmlns:p14="http://schemas.microsoft.com/office/powerpoint/2010/main" val="277720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Seals of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Lord knows those who are His”</a:t>
            </a:r>
          </a:p>
          <a:p>
            <a:r>
              <a:rPr lang="en-US" dirty="0"/>
              <a:t>“Everyone who names the name of the Lord is to abstain from wickedness”</a:t>
            </a:r>
          </a:p>
        </p:txBody>
      </p:sp>
    </p:spTree>
    <p:extLst>
      <p:ext uri="{BB962C8B-B14F-4D97-AF65-F5344CB8AC3E}">
        <p14:creationId xmlns:p14="http://schemas.microsoft.com/office/powerpoint/2010/main" val="262113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11935</TotalTime>
  <Words>596</Words>
  <Application>Microsoft Office PowerPoint</Application>
  <PresentationFormat>On-screen Show (4:3)</PresentationFormat>
  <Paragraphs>56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2 Timothy 2.14-26</vt:lpstr>
      <vt:lpstr>2 Timothy 2.14-26</vt:lpstr>
      <vt:lpstr>2 Timothy 2.14-26</vt:lpstr>
      <vt:lpstr>2 Timothy 2.14-26</vt:lpstr>
      <vt:lpstr>PowerPoint Presentation</vt:lpstr>
      <vt:lpstr>2 Timothy 2.14-26</vt:lpstr>
      <vt:lpstr>Accurately Handle the Word</vt:lpstr>
      <vt:lpstr>Word Wranglers</vt:lpstr>
      <vt:lpstr>Seals of Christianity</vt:lpstr>
      <vt:lpstr>Becoming Vessels of Honor</vt:lpstr>
      <vt:lpstr>Vessels of Honor</vt:lpstr>
      <vt:lpstr>2 Timothy 2.14-26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1.1-7</dc:title>
  <dc:creator>Joseph Shanks</dc:creator>
  <cp:lastModifiedBy>EastShelby</cp:lastModifiedBy>
  <cp:revision>35</cp:revision>
  <dcterms:created xsi:type="dcterms:W3CDTF">2018-08-28T19:07:21Z</dcterms:created>
  <dcterms:modified xsi:type="dcterms:W3CDTF">2018-09-16T14:09:26Z</dcterms:modified>
</cp:coreProperties>
</file>