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4" r:id="rId2"/>
    <p:sldId id="265" r:id="rId3"/>
    <p:sldId id="263" r:id="rId4"/>
    <p:sldId id="256" r:id="rId5"/>
    <p:sldId id="257" r:id="rId6"/>
    <p:sldId id="258" r:id="rId7"/>
    <p:sldId id="259" r:id="rId8"/>
    <p:sldId id="262" r:id="rId9"/>
    <p:sldId id="260" r:id="rId10"/>
    <p:sldId id="26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71292" autoAdjust="0"/>
  </p:normalViewPr>
  <p:slideViewPr>
    <p:cSldViewPr snapToGrid="0" snapToObjects="1">
      <p:cViewPr varScale="1">
        <p:scale>
          <a:sx n="93" d="100"/>
          <a:sy n="93" d="100"/>
        </p:scale>
        <p:origin x="-43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260AE-B11E-604D-B888-FC6F25832150}" type="datetimeFigureOut">
              <a:rPr lang="en-US" smtClean="0"/>
              <a:t>9/2/18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82336-E256-8A44-A8E3-03604952129A}" type="slidenum">
              <a:rPr lang="en-US" smtClean="0"/>
              <a:t>‹#›</a:t>
            </a:fld>
            <a:endParaRPr lang="en-US"/>
          </a:p>
        </p:txBody>
      </p:sp>
    </p:spTree>
    <p:extLst>
      <p:ext uri="{BB962C8B-B14F-4D97-AF65-F5344CB8AC3E}">
        <p14:creationId xmlns:p14="http://schemas.microsoft.com/office/powerpoint/2010/main" val="30778772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pastors preach "longhorn sermons," a point here, a point there, and a lot of bull in between. - Anonymous</a:t>
            </a:r>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4</a:t>
            </a:fld>
            <a:endParaRPr lang="en-US"/>
          </a:p>
        </p:txBody>
      </p:sp>
    </p:spTree>
    <p:extLst>
      <p:ext uri="{BB962C8B-B14F-4D97-AF65-F5344CB8AC3E}">
        <p14:creationId xmlns:p14="http://schemas.microsoft.com/office/powerpoint/2010/main" val="2322861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saw himself as Christ's herald. When he describes himself as an appointed preacher of the gospel (2 Tim. 1:11), the noun he uses means a herald, a person who makes public announcements on another's behalf. When he declares "we preach Christ crucified," the verb he uses denotes the herald's appointed activity of blazoning abroad what he has been told to make known. When Paul speaks of "my preaching" and "our preaching" and lays it down that after the world's wisdom had rendered the world ignorant of God "it pleased God through the folly of what we preach to save those who believe," the noun he uses doesn't mean the activity of announcing, but the thing announced, the proclamation itself, the message declared.</a:t>
            </a:r>
          </a:p>
          <a:p>
            <a:r>
              <a:rPr lang="en-US" dirty="0" smtClean="0"/>
              <a:t>Paul, in his own estimation, was not a philosopher, not a moralist, not one of the world's wise men, but simply Christ's herald. His royal master had given him a message to proclaim; his whole business was to deliver that message with exact and studious faithfulness, adding nothing, altering nothing, and omitting nothing. And he was to deliver it not as another of people's bright ideas, needing to be beautified with the cosmetics and high heels of fashionable learning in order to make people look at it, but as a word from God spoken in Christ's name, carrying Christ's authority and authenticated in the hearers by the convincing power of Christ's Spirit (1 Cor. 2:1-5).</a:t>
            </a:r>
          </a:p>
          <a:p>
            <a:r>
              <a:rPr lang="en-US" dirty="0" smtClean="0"/>
              <a:t>J I Packer,</a:t>
            </a:r>
            <a:r>
              <a:rPr lang="en-US" baseline="0" dirty="0" smtClean="0"/>
              <a:t> “Your Father Loves You” </a:t>
            </a:r>
          </a:p>
          <a:p>
            <a:endParaRPr lang="en-US" baseline="0" dirty="0" smtClean="0"/>
          </a:p>
          <a:p>
            <a:r>
              <a:rPr lang="en-US" dirty="0" smtClean="0"/>
              <a:t>Dr. Clarence Bass, professor emeritus at Bethel Theological Seminary, early in his ministry preached in a church in Los Angeles. He thought he had done quite well as he stood at the door greeting people as they left the sanctuary. The remarks about his preaching were complimentary. That is, until a little old man commented, "You preached too long." Dr. Bass wasn't fazed by the remark, especially in light of the many positive comments. "You didn't preach loud enough," came another negative comment; it was from the same little old man. Dr. Bass thought it strange that the man had come through the line twice, but when the same man came through the line a third time and exclaimed, "You used too many big words" --this called for some explanation.  </a:t>
            </a:r>
          </a:p>
          <a:p>
            <a:r>
              <a:rPr lang="en-US" dirty="0" smtClean="0"/>
              <a:t>Dr. Bass sought out a deacon who stood nearby and asked him, "Do you see that little old man over there? Who is he?" "Don't pay any attention to him," the deacon replied. "All he does is go around and repeat everything he hears."  </a:t>
            </a:r>
          </a:p>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8</a:t>
            </a:fld>
            <a:endParaRPr lang="en-US"/>
          </a:p>
        </p:txBody>
      </p:sp>
    </p:spTree>
    <p:extLst>
      <p:ext uri="{BB962C8B-B14F-4D97-AF65-F5344CB8AC3E}">
        <p14:creationId xmlns:p14="http://schemas.microsoft.com/office/powerpoint/2010/main" val="1050017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 on fire, we must be</a:t>
            </a:r>
            <a:r>
              <a:rPr lang="en-US" baseline="0" dirty="0" smtClean="0"/>
              <a:t> connected to the source of our power. </a:t>
            </a:r>
          </a:p>
          <a:p>
            <a:endParaRPr lang="en-US" dirty="0" smtClean="0"/>
          </a:p>
          <a:p>
            <a:r>
              <a:rPr lang="en-US" dirty="0" smtClean="0"/>
              <a:t>In a seminary missions class, Herbert Jackson told how, as a new missionary, he was assigned a car that would not start without a push. After pondering his problem, he devised a plan. He went to the school near his home, got permission to take some children out of class, and had them push his car off. As he made his rounds, he would either park on a hill or leave the engine running. He used this ingenious procedure for two years. </a:t>
            </a:r>
          </a:p>
          <a:p>
            <a:r>
              <a:rPr lang="en-US" dirty="0" smtClean="0"/>
              <a:t>Ill health forced the Jackson family to leave, and a new missionary came to that station. When Jackson proudly began to explain his arrangement for getting the car started, the new man began looking under the hood. Before the explanation was complete, the new missionary interrupted, "Why, Dr. Jackson, I believe the only trouble is this loose cable." He gave the cable a twist, stepped into the car, pushed the switch, and to Jackson's astonishment, the engine roared to life. For two years needless trouble had become routine. The power was there all the time. Only a loose connection kept Jackson from putting that power to work. </a:t>
            </a:r>
          </a:p>
          <a:p>
            <a:r>
              <a:rPr lang="en-US" dirty="0" smtClean="0"/>
              <a:t>J.B. Phillips paraphrases Ephesians l:19-20, "How tremendous is the power available to us who believe in God." When we make firm our connection with God, his life and power flow through us. </a:t>
            </a:r>
          </a:p>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9</a:t>
            </a:fld>
            <a:endParaRPr lang="en-US"/>
          </a:p>
        </p:txBody>
      </p:sp>
    </p:spTree>
    <p:extLst>
      <p:ext uri="{BB962C8B-B14F-4D97-AF65-F5344CB8AC3E}">
        <p14:creationId xmlns:p14="http://schemas.microsoft.com/office/powerpoint/2010/main" val="2847553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09022018-Study2ndTim.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372989"/>
            <a:ext cx="7772400" cy="1470025"/>
          </a:xfrm>
        </p:spPr>
        <p:txBody>
          <a:bodyPr>
            <a:normAutofit/>
          </a:bodyPr>
          <a:lstStyle>
            <a:lvl1pPr>
              <a:defRPr sz="2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978028"/>
            <a:ext cx="6400800" cy="74327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02C52F1-8678-2E4D-AC70-D5CAB320E0F7}"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82789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C52F1-8678-2E4D-AC70-D5CAB320E0F7}"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39847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C52F1-8678-2E4D-AC70-D5CAB320E0F7}"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8899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9022018-Study2ndTim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257766"/>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553402"/>
            <a:ext cx="8229600" cy="357276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02C52F1-8678-2E4D-AC70-D5CAB320E0F7}"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8087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2C52F1-8678-2E4D-AC70-D5CAB320E0F7}"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608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2C52F1-8678-2E4D-AC70-D5CAB320E0F7}" type="datetimeFigureOut">
              <a:rPr lang="en-US" smtClean="0"/>
              <a:t>9/2/18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6222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2C52F1-8678-2E4D-AC70-D5CAB320E0F7}" type="datetimeFigureOut">
              <a:rPr lang="en-US" smtClean="0"/>
              <a:t>9/2/18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24491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2C52F1-8678-2E4D-AC70-D5CAB320E0F7}" type="datetimeFigureOut">
              <a:rPr lang="en-US" smtClean="0"/>
              <a:t>9/2/18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210634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C52F1-8678-2E4D-AC70-D5CAB320E0F7}" type="datetimeFigureOut">
              <a:rPr lang="en-US" smtClean="0"/>
              <a:t>9/2/18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7138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9/2/18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6345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9/2/18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365571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52F1-8678-2E4D-AC70-D5CAB320E0F7}" type="datetimeFigureOut">
              <a:rPr lang="en-US" smtClean="0"/>
              <a:t>9/2/18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4010E-0E08-AD47-BEE6-2CF68D4E3821}" type="slidenum">
              <a:rPr lang="en-US" smtClean="0"/>
              <a:t>‹#›</a:t>
            </a:fld>
            <a:endParaRPr lang="en-US"/>
          </a:p>
        </p:txBody>
      </p:sp>
    </p:spTree>
    <p:extLst>
      <p:ext uri="{BB962C8B-B14F-4D97-AF65-F5344CB8AC3E}">
        <p14:creationId xmlns:p14="http://schemas.microsoft.com/office/powerpoint/2010/main" val="24414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1.8-12</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dirty="0" smtClean="0"/>
              <a:t>8</a:t>
            </a:r>
            <a:r>
              <a:rPr lang="en-US" dirty="0" smtClean="0"/>
              <a:t> Therefore do not be ashamed of the testimony about our Lord, nor of me his prisoner, but share in suffering for the gospel by the power of God, </a:t>
            </a:r>
            <a:r>
              <a:rPr lang="en-US" baseline="30000" dirty="0" smtClean="0"/>
              <a:t>9</a:t>
            </a:r>
            <a:r>
              <a:rPr lang="en-US" dirty="0" smtClean="0"/>
              <a:t> who saved us and called us to a holy calling, not because of our works but because of his own purpose and grace, which he gave us in Christ Jesus before the ages began, </a:t>
            </a:r>
            <a:r>
              <a:rPr lang="en-US" baseline="30000" dirty="0" smtClean="0"/>
              <a:t>10</a:t>
            </a:r>
            <a:r>
              <a:rPr lang="en-US" dirty="0" smtClean="0"/>
              <a:t> and which now has been manifested through the appearing of our Savior Christ Jesus,… </a:t>
            </a:r>
            <a:endParaRPr lang="en-US" dirty="0"/>
          </a:p>
        </p:txBody>
      </p:sp>
    </p:spTree>
    <p:extLst>
      <p:ext uri="{BB962C8B-B14F-4D97-AF65-F5344CB8AC3E}">
        <p14:creationId xmlns:p14="http://schemas.microsoft.com/office/powerpoint/2010/main" val="93725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a:t>
            </a:r>
            <a:r>
              <a:rPr lang="en-US" dirty="0" smtClean="0"/>
              <a:t> Timothy 1.8-12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628366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1.8-12</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…who abolished death and brought life and immortality to light through the gospel, </a:t>
            </a:r>
            <a:r>
              <a:rPr lang="en-US" baseline="30000" dirty="0" smtClean="0"/>
              <a:t>11</a:t>
            </a:r>
            <a:r>
              <a:rPr lang="en-US" dirty="0" smtClean="0"/>
              <a:t> for which I was appointed a preacher and apostle and teacher, </a:t>
            </a:r>
            <a:r>
              <a:rPr lang="en-US" baseline="30000" dirty="0" smtClean="0"/>
              <a:t>12</a:t>
            </a:r>
            <a:r>
              <a:rPr lang="en-US" dirty="0" smtClean="0"/>
              <a:t> which is why I suffer as I do. But I am not ashamed, for I know whom I have believed, and I am convinced that he is able to guard until that Day what has been entrusted to me.</a:t>
            </a:r>
            <a:endParaRPr lang="en-US" dirty="0"/>
          </a:p>
        </p:txBody>
      </p:sp>
    </p:spTree>
    <p:extLst>
      <p:ext uri="{BB962C8B-B14F-4D97-AF65-F5344CB8AC3E}">
        <p14:creationId xmlns:p14="http://schemas.microsoft.com/office/powerpoint/2010/main" val="83077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3032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a:t>
            </a:r>
            <a:r>
              <a:rPr lang="en-US" dirty="0" smtClean="0"/>
              <a:t> Timothy 1.8-12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856713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be Ashamed</a:t>
            </a:r>
            <a:endParaRPr lang="en-US" dirty="0"/>
          </a:p>
        </p:txBody>
      </p:sp>
      <p:sp>
        <p:nvSpPr>
          <p:cNvPr id="3" name="Content Placeholder 2"/>
          <p:cNvSpPr>
            <a:spLocks noGrp="1"/>
          </p:cNvSpPr>
          <p:nvPr>
            <p:ph idx="1"/>
          </p:nvPr>
        </p:nvSpPr>
        <p:spPr/>
        <p:txBody>
          <a:bodyPr/>
          <a:lstStyle/>
          <a:p>
            <a:r>
              <a:rPr lang="en-US" dirty="0" smtClean="0"/>
              <a:t>Of Jesus</a:t>
            </a:r>
          </a:p>
          <a:p>
            <a:r>
              <a:rPr lang="en-US" dirty="0" smtClean="0"/>
              <a:t>Of Paul</a:t>
            </a:r>
          </a:p>
          <a:p>
            <a:r>
              <a:rPr lang="en-US" dirty="0" smtClean="0"/>
              <a:t>Of persecution</a:t>
            </a:r>
          </a:p>
        </p:txBody>
      </p:sp>
    </p:spTree>
    <p:extLst>
      <p:ext uri="{BB962C8B-B14F-4D97-AF65-F5344CB8AC3E}">
        <p14:creationId xmlns:p14="http://schemas.microsoft.com/office/powerpoint/2010/main" val="226238915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Has Saved Us</a:t>
            </a:r>
            <a:endParaRPr lang="en-US" dirty="0"/>
          </a:p>
        </p:txBody>
      </p:sp>
      <p:sp>
        <p:nvSpPr>
          <p:cNvPr id="3" name="Content Placeholder 2"/>
          <p:cNvSpPr>
            <a:spLocks noGrp="1"/>
          </p:cNvSpPr>
          <p:nvPr>
            <p:ph idx="1"/>
          </p:nvPr>
        </p:nvSpPr>
        <p:spPr/>
        <p:txBody>
          <a:bodyPr>
            <a:normAutofit/>
          </a:bodyPr>
          <a:lstStyle/>
          <a:p>
            <a:r>
              <a:rPr lang="en-US" dirty="0" smtClean="0"/>
              <a:t>Not according to works</a:t>
            </a:r>
          </a:p>
          <a:p>
            <a:r>
              <a:rPr lang="en-US" dirty="0" smtClean="0"/>
              <a:t>According to His purpose</a:t>
            </a:r>
          </a:p>
          <a:p>
            <a:r>
              <a:rPr lang="en-US" dirty="0" smtClean="0"/>
              <a:t>According to His grace</a:t>
            </a:r>
          </a:p>
          <a:p>
            <a:r>
              <a:rPr lang="en-US" dirty="0" smtClean="0"/>
              <a:t>Jesus abolished death</a:t>
            </a:r>
          </a:p>
          <a:p>
            <a:r>
              <a:rPr lang="en-US" dirty="0" smtClean="0"/>
              <a:t>Jesus has brought life</a:t>
            </a:r>
          </a:p>
          <a:p>
            <a:r>
              <a:rPr lang="en-US" dirty="0" smtClean="0"/>
              <a:t>Jesus has brought immortality</a:t>
            </a:r>
          </a:p>
        </p:txBody>
      </p:sp>
    </p:spTree>
    <p:extLst>
      <p:ext uri="{BB962C8B-B14F-4D97-AF65-F5344CB8AC3E}">
        <p14:creationId xmlns:p14="http://schemas.microsoft.com/office/powerpoint/2010/main" val="82625738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the Gospel</a:t>
            </a:r>
            <a:endParaRPr lang="en-US" dirty="0"/>
          </a:p>
        </p:txBody>
      </p:sp>
      <p:sp>
        <p:nvSpPr>
          <p:cNvPr id="3" name="Content Placeholder 2"/>
          <p:cNvSpPr>
            <a:spLocks noGrp="1"/>
          </p:cNvSpPr>
          <p:nvPr>
            <p:ph idx="1"/>
          </p:nvPr>
        </p:nvSpPr>
        <p:spPr/>
        <p:txBody>
          <a:bodyPr/>
          <a:lstStyle/>
          <a:p>
            <a:r>
              <a:rPr lang="en-US" dirty="0" smtClean="0"/>
              <a:t>Jesus’ story is the Gospel</a:t>
            </a:r>
          </a:p>
          <a:p>
            <a:r>
              <a:rPr lang="en-US" dirty="0" smtClean="0"/>
              <a:t>Jesus’ offer is the Gospel</a:t>
            </a:r>
          </a:p>
          <a:p>
            <a:r>
              <a:rPr lang="en-US" dirty="0" smtClean="0"/>
              <a:t>Jesus’ victory is the Gospel</a:t>
            </a:r>
          </a:p>
          <a:p>
            <a:r>
              <a:rPr lang="en-US" dirty="0" smtClean="0"/>
              <a:t>Jesus’ grace is the Gospel</a:t>
            </a:r>
          </a:p>
        </p:txBody>
      </p:sp>
    </p:spTree>
    <p:extLst>
      <p:ext uri="{BB962C8B-B14F-4D97-AF65-F5344CB8AC3E}">
        <p14:creationId xmlns:p14="http://schemas.microsoft.com/office/powerpoint/2010/main" val="174287519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in Perspective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this gospel I was appointed a herald, apostle, a teacher, and that is why I suffer these things.”</a:t>
            </a:r>
          </a:p>
          <a:p>
            <a:r>
              <a:rPr lang="en-US" dirty="0" smtClean="0"/>
              <a:t>This is the reason:</a:t>
            </a:r>
          </a:p>
          <a:p>
            <a:pPr lvl="1"/>
            <a:r>
              <a:rPr lang="en-US" dirty="0"/>
              <a:t>W</a:t>
            </a:r>
            <a:r>
              <a:rPr lang="en-US" dirty="0" smtClean="0"/>
              <a:t>e teach and preach</a:t>
            </a:r>
          </a:p>
          <a:p>
            <a:pPr lvl="1"/>
            <a:r>
              <a:rPr lang="en-US" dirty="0"/>
              <a:t>W</a:t>
            </a:r>
            <a:r>
              <a:rPr lang="en-US" dirty="0" smtClean="0"/>
              <a:t>e evangelize and herald</a:t>
            </a:r>
          </a:p>
          <a:p>
            <a:pPr lvl="1"/>
            <a:r>
              <a:rPr lang="en-US" dirty="0" smtClean="0"/>
              <a:t>We fellowship and have relationships</a:t>
            </a:r>
          </a:p>
          <a:p>
            <a:pPr lvl="1"/>
            <a:r>
              <a:rPr lang="en-US" dirty="0" smtClean="0"/>
              <a:t>We worship a worthy God. </a:t>
            </a:r>
          </a:p>
          <a:p>
            <a:endParaRPr lang="en-US" dirty="0"/>
          </a:p>
        </p:txBody>
      </p:sp>
    </p:spTree>
    <p:extLst>
      <p:ext uri="{BB962C8B-B14F-4D97-AF65-F5344CB8AC3E}">
        <p14:creationId xmlns:p14="http://schemas.microsoft.com/office/powerpoint/2010/main" val="854544235"/>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Our Confidence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know WHOM we believe</a:t>
            </a:r>
          </a:p>
          <a:p>
            <a:r>
              <a:rPr lang="en-US" dirty="0" smtClean="0"/>
              <a:t>We are persuaded WHAT God has done</a:t>
            </a:r>
          </a:p>
          <a:p>
            <a:r>
              <a:rPr lang="en-US" dirty="0" smtClean="0"/>
              <a:t>We know WHY God does His work</a:t>
            </a:r>
          </a:p>
          <a:p>
            <a:r>
              <a:rPr lang="en-US" dirty="0" smtClean="0"/>
              <a:t>We trust that God holds the Gospel that has been entrusted to Paul (1.12) and Timothy (1.14)</a:t>
            </a:r>
          </a:p>
          <a:p>
            <a:pPr lvl="1"/>
            <a:r>
              <a:rPr lang="en-US" dirty="0" smtClean="0"/>
              <a:t>This would include the truths of the Gospel</a:t>
            </a:r>
          </a:p>
          <a:p>
            <a:pPr lvl="1"/>
            <a:r>
              <a:rPr lang="en-US" dirty="0" smtClean="0"/>
              <a:t>This would include the promises of the Gospel</a:t>
            </a:r>
          </a:p>
          <a:p>
            <a:pPr lvl="1"/>
            <a:r>
              <a:rPr lang="en-US" dirty="0" smtClean="0"/>
              <a:t>He still holds the Gospel for us today</a:t>
            </a:r>
          </a:p>
          <a:p>
            <a:pPr lvl="1"/>
            <a:endParaRPr lang="en-US" dirty="0"/>
          </a:p>
        </p:txBody>
      </p:sp>
    </p:spTree>
    <p:extLst>
      <p:ext uri="{BB962C8B-B14F-4D97-AF65-F5344CB8AC3E}">
        <p14:creationId xmlns:p14="http://schemas.microsoft.com/office/powerpoint/2010/main" val="237059600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1006</TotalTime>
  <Words>1123</Words>
  <Application>Microsoft Macintosh PowerPoint</Application>
  <PresentationFormat>On-screen Show (4:3)</PresentationFormat>
  <Paragraphs>52</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2 Timothy 1.8-12</vt:lpstr>
      <vt:lpstr>2 Timothy 1.8-12</vt:lpstr>
      <vt:lpstr>PowerPoint Presentation</vt:lpstr>
      <vt:lpstr>2 Timothy 1.8-12</vt:lpstr>
      <vt:lpstr>Don’t be Ashamed</vt:lpstr>
      <vt:lpstr>He Has Saved Us</vt:lpstr>
      <vt:lpstr>This is the Gospel</vt:lpstr>
      <vt:lpstr>Paul in Perspective</vt:lpstr>
      <vt:lpstr>This is Our Confidence</vt:lpstr>
      <vt:lpstr>2 Timothy 1.8-12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 1.1-7</dc:title>
  <dc:creator>Joseph Shanks</dc:creator>
  <cp:lastModifiedBy>Joseph Shanks</cp:lastModifiedBy>
  <cp:revision>13</cp:revision>
  <dcterms:created xsi:type="dcterms:W3CDTF">2018-08-28T19:07:21Z</dcterms:created>
  <dcterms:modified xsi:type="dcterms:W3CDTF">2018-09-02T10:59:55Z</dcterms:modified>
</cp:coreProperties>
</file>