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64" r:id="rId2"/>
    <p:sldId id="266" r:id="rId3"/>
    <p:sldId id="265" r:id="rId4"/>
    <p:sldId id="256" r:id="rId5"/>
    <p:sldId id="257" r:id="rId6"/>
    <p:sldId id="259" r:id="rId7"/>
    <p:sldId id="258" r:id="rId8"/>
    <p:sldId id="261" r:id="rId9"/>
    <p:sldId id="262" r:id="rId10"/>
    <p:sldId id="26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292" autoAdjust="0"/>
  </p:normalViewPr>
  <p:slideViewPr>
    <p:cSldViewPr snapToGrid="0" snapToObjects="1">
      <p:cViewPr varScale="1">
        <p:scale>
          <a:sx n="94" d="100"/>
          <a:sy n="94" d="100"/>
        </p:scale>
        <p:origin x="-4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A260AE-B11E-604D-B888-FC6F25832150}" type="datetimeFigureOut">
              <a:rPr lang="en-US" smtClean="0"/>
              <a:t>8/31/18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82336-E256-8A44-A8E3-03604952129A}" type="slidenum">
              <a:rPr lang="en-US" smtClean="0"/>
              <a:t>‹#›</a:t>
            </a:fld>
            <a:endParaRPr lang="en-US"/>
          </a:p>
        </p:txBody>
      </p:sp>
    </p:spTree>
    <p:extLst>
      <p:ext uri="{BB962C8B-B14F-4D97-AF65-F5344CB8AC3E}">
        <p14:creationId xmlns:p14="http://schemas.microsoft.com/office/powerpoint/2010/main" val="30778772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Letters from Presidents:</a:t>
            </a:r>
            <a:r>
              <a:rPr lang="en-US" baseline="0" dirty="0" smtClean="0"/>
              <a:t> </a:t>
            </a:r>
          </a:p>
          <a:p>
            <a:endParaRPr lang="en-US" baseline="0" dirty="0" smtClean="0"/>
          </a:p>
          <a:p>
            <a:r>
              <a:rPr lang="en-US" baseline="0" dirty="0" smtClean="0"/>
              <a:t>Richard Nixon - </a:t>
            </a:r>
            <a:r>
              <a:rPr lang="en-US" dirty="0" smtClean="0"/>
              <a:t>Long before anyone called him “tricky,” the man who would become the 37th U.S. president was seriously smitten. In 1938 Richard Nixon, then a young lawyer, landed a part in a community theater production. Fellow cast member Pat Ryan, a high school teacher, caught his eye immediately; she would later recall that he proposed during their first date. As the soon-to-be-unveiled papers show, Nixon began sending his new girlfriend, whom he playfully called his “Irish gypsy,” flowery expressions of his growing infatuation. “Every day and every night I want to see you and be with you,” an undated letter reads. “Yet I have no feeling of selfish ownership or jealousy. Let’s go for a long ride Sunday; let’s go to the mountains weekends; let’s read books in front of fires; most of all, let’s really grow together and find the happiness we know is ours.” In another, Nixon described himself as “filled with that grand poetic music” in Pat’s presence.</a:t>
            </a:r>
          </a:p>
          <a:p>
            <a:r>
              <a:rPr lang="en-US" dirty="0" smtClean="0"/>
              <a:t>We know from other sources that Nixon pursued Pat doggedly, even chauffeuring her to dates with other men to spend time with her. Eventually she took a shine to the “struggling barrister who looks from a window and dreams,” as he put it in one letter. He proposed on a scenic cliff and offered the future first lady an engagement ring tucked into a flower-filled basket; the couple wed in June 1940.</a:t>
            </a:r>
            <a:endParaRPr lang="en-US" baseline="0" dirty="0" smtClean="0"/>
          </a:p>
          <a:p>
            <a:endParaRPr lang="en-US" baseline="0" dirty="0" smtClean="0"/>
          </a:p>
          <a:p>
            <a:r>
              <a:rPr lang="en-US" baseline="0" dirty="0" smtClean="0"/>
              <a:t>Teddy Roosevelt - </a:t>
            </a:r>
            <a:r>
              <a:rPr lang="en-US" dirty="0" smtClean="0"/>
              <a:t>At the tender age of 20, Teddy Roosevelt became infatuated with the daughter of a wealthy Boston banker. He showered Alice Hathaway Lee with gifts and attention, and in October 1880—on his 22nd birthday—the pair wed. Nearly two dozen effusive missives from their courtship and marriage emerged decades later, painting the future Rough Rider as a syrupy romantic in thrall to his bride. “Sweetest little wife, I think all the time of my little laughing, </a:t>
            </a:r>
            <a:r>
              <a:rPr lang="en-US" dirty="0" err="1" smtClean="0"/>
              <a:t>teazing</a:t>
            </a:r>
            <a:r>
              <a:rPr lang="en-US" dirty="0" smtClean="0"/>
              <a:t> beauty, and how pretty she is, and how she goes to sleep in my arms, and I could almost cry I love you so,” he wrote in 1883.  He also wrote, “Oh my darling, I do so hope and pray I can make you happy. I shall try very hard to be as unselfish and sunny tempered as you are, and I shall save you from every care I can. My own true love, you have made my happiness almost too great; and I feel I can do so little for you in return. I worship you so that it seems almost desecration to touch you, and yet when I am with you I can hardly let you a moment out of my arms. My purest queen, no man was worthy of your love; but I shall try very hard to deserve it, at least in. Goodbye, my own heart’s darling. Your Loving Thee”</a:t>
            </a:r>
          </a:p>
          <a:p>
            <a:r>
              <a:rPr lang="en-US" dirty="0" smtClean="0"/>
              <a:t>The fairytale ended when Alice died after giving birth to the couple’s only child on February 14, 1884, the same day Roosevelt’s mother succumbed to typhoid fever. Devastated by the loss of his “pretty pink baby,” Roosevelt wrote in his diary, “The light has gone out of my life.” Though he would later remarry, he refused to speak publicly about Alice and could not even bring himself to mention her name in his autobiography.</a:t>
            </a:r>
          </a:p>
          <a:p>
            <a:endParaRPr lang="en-US" baseline="0" dirty="0" smtClean="0"/>
          </a:p>
          <a:p>
            <a:r>
              <a:rPr lang="en-US" dirty="0" smtClean="0"/>
              <a:t>Ronald</a:t>
            </a:r>
            <a:r>
              <a:rPr lang="en-US" baseline="0" dirty="0" smtClean="0"/>
              <a:t> Regan - </a:t>
            </a:r>
            <a:r>
              <a:rPr lang="en-US" dirty="0" smtClean="0"/>
              <a:t>Those who don’t consider Ronald Reagan a “great communicator” should peruse his love letters. In 1949 the actor and future president met Nancy Davis, the woman who would become his second wife and devoted companion until his death in 2004. He would later write of their wedding day: “Feb. 14 may be the date they observe and call Valentine’s Day, but that is for people of only ordinary luck. I happen to have a Valentine’s life, which started on March 4, 1952, and will continue as long as I have you.”</a:t>
            </a:r>
          </a:p>
          <a:p>
            <a:r>
              <a:rPr lang="en-US" dirty="0" smtClean="0"/>
              <a:t>As the glamorous Hollywood couple made their way toward the White House, Reagan continued to send Nancy adoring and eloquent notes, many quite whimsical in nature. He composed poems for special occasions, left her cards enumerating her virtues and expressed his longing for her whenever he traveled. The steady stream of correspondence continued into his presidency and beyond. While flying aboard Air Force One, for instance, he marked their 31st anniversary with a stirring missive—signed “Your Grateful Husband”—that includes the following lines: “I more than love you, I’m not whole without you. You are life itself to me. When you are gone I’m waiting for you to return so I can start living again.”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3</a:t>
            </a:fld>
            <a:endParaRPr lang="en-US"/>
          </a:p>
        </p:txBody>
      </p:sp>
    </p:spTree>
    <p:extLst>
      <p:ext uri="{BB962C8B-B14F-4D97-AF65-F5344CB8AC3E}">
        <p14:creationId xmlns:p14="http://schemas.microsoft.com/office/powerpoint/2010/main" val="234554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4</a:t>
            </a:fld>
            <a:endParaRPr lang="en-US"/>
          </a:p>
        </p:txBody>
      </p:sp>
    </p:spTree>
    <p:extLst>
      <p:ext uri="{BB962C8B-B14F-4D97-AF65-F5344CB8AC3E}">
        <p14:creationId xmlns:p14="http://schemas.microsoft.com/office/powerpoint/2010/main" val="427872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Spiritual Parenthood</a:t>
            </a:r>
          </a:p>
          <a:p>
            <a:pPr marL="171450" lvl="0" indent="-171450">
              <a:buFont typeface="Arial"/>
              <a:buChar char="•"/>
            </a:pPr>
            <a:r>
              <a:rPr lang="en-US" dirty="0" smtClean="0"/>
              <a:t>Paul calls Timothy his “true son in the faith” (1 Tim 1.2)</a:t>
            </a:r>
          </a:p>
          <a:p>
            <a:pPr marL="171450" lvl="0" indent="-171450">
              <a:buFont typeface="Arial"/>
              <a:buChar char="•"/>
            </a:pPr>
            <a:r>
              <a:rPr lang="en-US" dirty="0" smtClean="0"/>
              <a:t>First met in Acts 16 when heading out on 2</a:t>
            </a:r>
            <a:r>
              <a:rPr lang="en-US" baseline="30000" dirty="0" smtClean="0"/>
              <a:t>nd</a:t>
            </a:r>
            <a:r>
              <a:rPr lang="en-US" dirty="0" smtClean="0"/>
              <a:t> missionary journey</a:t>
            </a:r>
          </a:p>
          <a:p>
            <a:pPr marL="171450" lvl="0" indent="-171450">
              <a:buFont typeface="Arial"/>
              <a:buChar char="•"/>
            </a:pPr>
            <a:r>
              <a:rPr lang="en-US" dirty="0" smtClean="0"/>
              <a:t>No evidence that Timothy’s father was a Christian and Paul fills that void</a:t>
            </a:r>
          </a:p>
          <a:p>
            <a:pPr marL="171450" lvl="0" indent="-171450">
              <a:buFont typeface="Arial"/>
              <a:buChar char="•"/>
            </a:pPr>
            <a:endParaRPr lang="en-US" dirty="0" smtClean="0"/>
          </a:p>
          <a:p>
            <a:pPr marL="0" lvl="0" indent="0">
              <a:buFont typeface="Arial"/>
              <a:buNone/>
            </a:pPr>
            <a:r>
              <a:rPr lang="en-US" dirty="0" smtClean="0"/>
              <a:t>Spiritual</a:t>
            </a:r>
            <a:r>
              <a:rPr lang="en-US" baseline="0" dirty="0" smtClean="0"/>
              <a:t> Pilot</a:t>
            </a:r>
            <a:endParaRPr lang="en-US" dirty="0" smtClean="0"/>
          </a:p>
          <a:p>
            <a:pPr marL="171450" indent="-171450">
              <a:buFont typeface="Arial"/>
              <a:buChar char="•"/>
            </a:pPr>
            <a:r>
              <a:rPr lang="en-US" dirty="0" smtClean="0"/>
              <a:t>Paul puts himself up as an example of what timothy should be (2 Tim 3.10-11). </a:t>
            </a:r>
          </a:p>
          <a:p>
            <a:pPr marL="171450" indent="-171450">
              <a:buFont typeface="Arial"/>
              <a:buChar char="•"/>
            </a:pPr>
            <a:endParaRPr lang="en-US" dirty="0" smtClean="0"/>
          </a:p>
          <a:p>
            <a:pPr marL="0" indent="0">
              <a:buFont typeface="Arial"/>
              <a:buNone/>
            </a:pPr>
            <a:r>
              <a:rPr lang="en-US" dirty="0" smtClean="0"/>
              <a:t>Spiritual Partner</a:t>
            </a:r>
          </a:p>
          <a:p>
            <a:pPr marL="171450" indent="-171450">
              <a:buFont typeface="Arial"/>
              <a:buChar char="•"/>
            </a:pPr>
            <a:r>
              <a:rPr lang="en-US" dirty="0" smtClean="0"/>
              <a:t>Timothy is Paul’s fellow worker (Romans 16.21)</a:t>
            </a:r>
          </a:p>
          <a:p>
            <a:pPr marL="171450" indent="-171450">
              <a:buFont typeface="Arial"/>
              <a:buChar char="•"/>
            </a:pPr>
            <a:endParaRPr lang="en-US" dirty="0" smtClean="0"/>
          </a:p>
          <a:p>
            <a:pPr marL="0" indent="0">
              <a:buFont typeface="Arial"/>
              <a:buNone/>
            </a:pPr>
            <a:r>
              <a:rPr lang="en-US" dirty="0" smtClean="0"/>
              <a:t>Spiritual Pioneer</a:t>
            </a:r>
          </a:p>
          <a:p>
            <a:pPr marL="171450" indent="-171450">
              <a:buFont typeface="Arial"/>
              <a:buChar char="•"/>
            </a:pPr>
            <a:r>
              <a:rPr lang="en-US" dirty="0" smtClean="0"/>
              <a:t>The whole point of 2</a:t>
            </a:r>
            <a:r>
              <a:rPr lang="en-US" baseline="30000" dirty="0" smtClean="0"/>
              <a:t>nd</a:t>
            </a:r>
            <a:r>
              <a:rPr lang="en-US" dirty="0" smtClean="0"/>
              <a:t> Timothy was to tell him to keep on being</a:t>
            </a:r>
            <a:r>
              <a:rPr lang="en-US" baseline="0" dirty="0" smtClean="0"/>
              <a:t> faithful and at the work of God</a:t>
            </a:r>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6</a:t>
            </a:fld>
            <a:endParaRPr lang="en-US"/>
          </a:p>
        </p:txBody>
      </p:sp>
    </p:spTree>
    <p:extLst>
      <p:ext uri="{BB962C8B-B14F-4D97-AF65-F5344CB8AC3E}">
        <p14:creationId xmlns:p14="http://schemas.microsoft.com/office/powerpoint/2010/main" val="2697402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 is concerned about failure (1.1518)</a:t>
            </a:r>
          </a:p>
          <a:p>
            <a:r>
              <a:rPr lang="en-US" dirty="0" smtClean="0"/>
              <a:t>He is encouraging</a:t>
            </a:r>
            <a:r>
              <a:rPr lang="en-US" baseline="0" dirty="0" smtClean="0"/>
              <a:t> strength (2.3)</a:t>
            </a:r>
            <a:endParaRPr lang="en-US" dirty="0" smtClean="0"/>
          </a:p>
          <a:p>
            <a:r>
              <a:rPr lang="en-US" dirty="0" smtClean="0"/>
              <a:t>He is</a:t>
            </a:r>
            <a:r>
              <a:rPr lang="en-US" baseline="0" dirty="0" smtClean="0"/>
              <a:t> concerned about falsehood (3.1ff)</a:t>
            </a:r>
            <a:endParaRPr lang="en-US" dirty="0" smtClean="0"/>
          </a:p>
          <a:p>
            <a:r>
              <a:rPr lang="en-US" dirty="0" smtClean="0"/>
              <a:t>He is contemplating His death (4.6-8)</a:t>
            </a:r>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7</a:t>
            </a:fld>
            <a:endParaRPr lang="en-US"/>
          </a:p>
        </p:txBody>
      </p:sp>
    </p:spTree>
    <p:extLst>
      <p:ext uri="{BB962C8B-B14F-4D97-AF65-F5344CB8AC3E}">
        <p14:creationId xmlns:p14="http://schemas.microsoft.com/office/powerpoint/2010/main" val="2797012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Wizard of Oz</a:t>
            </a:r>
          </a:p>
          <a:p>
            <a:endParaRPr lang="en-US" dirty="0" smtClean="0"/>
          </a:p>
          <a:p>
            <a:r>
              <a:rPr lang="en-US" dirty="0" smtClean="0"/>
              <a:t>Gives cowardly</a:t>
            </a:r>
            <a:r>
              <a:rPr lang="en-US" baseline="0" dirty="0" smtClean="0"/>
              <a:t> lion a medal for courage</a:t>
            </a:r>
          </a:p>
          <a:p>
            <a:r>
              <a:rPr lang="en-US" baseline="0" dirty="0" smtClean="0"/>
              <a:t>Gives heartless tin man a heart shaped clock</a:t>
            </a:r>
          </a:p>
          <a:p>
            <a:r>
              <a:rPr lang="en-US" baseline="0" dirty="0" smtClean="0"/>
              <a:t>Gives brainless scarecrow a diploma</a:t>
            </a:r>
          </a:p>
          <a:p>
            <a:endParaRPr lang="en-US" baseline="0" dirty="0" smtClean="0"/>
          </a:p>
          <a:p>
            <a:r>
              <a:rPr lang="en-US" baseline="0" dirty="0" smtClean="0"/>
              <a:t>These didn’t change the person but gave some affirmation that they were who they already were. </a:t>
            </a:r>
          </a:p>
          <a:p>
            <a:endParaRPr lang="en-US" baseline="0" dirty="0" smtClean="0"/>
          </a:p>
          <a:p>
            <a:r>
              <a:rPr lang="en-US" baseline="0" dirty="0" smtClean="0"/>
              <a:t>God is giving us some affirmation that we are who we are created to be. We just need to start believing it! </a:t>
            </a:r>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9</a:t>
            </a:fld>
            <a:endParaRPr lang="en-US"/>
          </a:p>
        </p:txBody>
      </p:sp>
    </p:spTree>
    <p:extLst>
      <p:ext uri="{BB962C8B-B14F-4D97-AF65-F5344CB8AC3E}">
        <p14:creationId xmlns:p14="http://schemas.microsoft.com/office/powerpoint/2010/main" val="1197770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09022018-Study2ndTim.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3372989"/>
            <a:ext cx="7772400" cy="1470025"/>
          </a:xfrm>
        </p:spPr>
        <p:txBody>
          <a:bodyPr>
            <a:normAutofit/>
          </a:bodyPr>
          <a:lstStyle>
            <a:lvl1pPr>
              <a:defRPr sz="2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978028"/>
            <a:ext cx="6400800" cy="74327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02C52F1-8678-2E4D-AC70-D5CAB320E0F7}" type="datetimeFigureOut">
              <a:rPr lang="en-US" smtClean="0"/>
              <a:t>8/31/18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82789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C52F1-8678-2E4D-AC70-D5CAB320E0F7}" type="datetimeFigureOut">
              <a:rPr lang="en-US" smtClean="0"/>
              <a:t>8/31/18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398470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C52F1-8678-2E4D-AC70-D5CAB320E0F7}" type="datetimeFigureOut">
              <a:rPr lang="en-US" smtClean="0"/>
              <a:t>8/31/18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48899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09022018-Study2ndTimConten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1257766"/>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2553402"/>
            <a:ext cx="8229600" cy="357276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02C52F1-8678-2E4D-AC70-D5CAB320E0F7}" type="datetimeFigureOut">
              <a:rPr lang="en-US" smtClean="0"/>
              <a:t>8/31/18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8087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2C52F1-8678-2E4D-AC70-D5CAB320E0F7}" type="datetimeFigureOut">
              <a:rPr lang="en-US" smtClean="0"/>
              <a:t>8/31/18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16085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2C52F1-8678-2E4D-AC70-D5CAB320E0F7}" type="datetimeFigureOut">
              <a:rPr lang="en-US" smtClean="0"/>
              <a:t>8/31/18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62220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2C52F1-8678-2E4D-AC70-D5CAB320E0F7}" type="datetimeFigureOut">
              <a:rPr lang="en-US" smtClean="0"/>
              <a:t>8/31/18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244912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2C52F1-8678-2E4D-AC70-D5CAB320E0F7}" type="datetimeFigureOut">
              <a:rPr lang="en-US" smtClean="0"/>
              <a:t>8/31/18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210634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C52F1-8678-2E4D-AC70-D5CAB320E0F7}" type="datetimeFigureOut">
              <a:rPr lang="en-US" smtClean="0"/>
              <a:t>8/31/18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7138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2C52F1-8678-2E4D-AC70-D5CAB320E0F7}" type="datetimeFigureOut">
              <a:rPr lang="en-US" smtClean="0"/>
              <a:t>8/31/18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463458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2C52F1-8678-2E4D-AC70-D5CAB320E0F7}" type="datetimeFigureOut">
              <a:rPr lang="en-US" smtClean="0"/>
              <a:t>8/31/18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1365571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C52F1-8678-2E4D-AC70-D5CAB320E0F7}" type="datetimeFigureOut">
              <a:rPr lang="en-US" smtClean="0"/>
              <a:t>8/31/18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4010E-0E08-AD47-BEE6-2CF68D4E3821}" type="slidenum">
              <a:rPr lang="en-US" smtClean="0"/>
              <a:t>‹#›</a:t>
            </a:fld>
            <a:endParaRPr lang="en-US"/>
          </a:p>
        </p:txBody>
      </p:sp>
    </p:spTree>
    <p:extLst>
      <p:ext uri="{BB962C8B-B14F-4D97-AF65-F5344CB8AC3E}">
        <p14:creationId xmlns:p14="http://schemas.microsoft.com/office/powerpoint/2010/main" val="244145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1.1-7</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aseline="30000" dirty="0"/>
              <a:t>1</a:t>
            </a:r>
            <a:r>
              <a:rPr lang="en-US" dirty="0"/>
              <a:t> Paul, an apostle of Christ Jesus by the will of God according to the promise of the life that is in Christ Jesus,</a:t>
            </a:r>
          </a:p>
          <a:p>
            <a:pPr marL="0" indent="0">
              <a:buNone/>
            </a:pPr>
            <a:endParaRPr lang="en-US" dirty="0"/>
          </a:p>
          <a:p>
            <a:pPr marL="0" indent="0">
              <a:buNone/>
            </a:pPr>
            <a:r>
              <a:rPr lang="en-US" baseline="30000" dirty="0"/>
              <a:t>2</a:t>
            </a:r>
            <a:r>
              <a:rPr lang="en-US" dirty="0"/>
              <a:t> To Timothy, my beloved </a:t>
            </a:r>
            <a:r>
              <a:rPr lang="en-US" dirty="0" smtClean="0"/>
              <a:t>child: Grace</a:t>
            </a:r>
            <a:r>
              <a:rPr lang="en-US" dirty="0"/>
              <a:t>, mercy, and peace from God the Father and Christ Jesus our Lord</a:t>
            </a:r>
            <a:r>
              <a:rPr lang="en-US" dirty="0" smtClean="0"/>
              <a:t>.</a:t>
            </a:r>
            <a:endParaRPr lang="en-US" dirty="0"/>
          </a:p>
        </p:txBody>
      </p:sp>
    </p:spTree>
    <p:extLst>
      <p:ext uri="{BB962C8B-B14F-4D97-AF65-F5344CB8AC3E}">
        <p14:creationId xmlns:p14="http://schemas.microsoft.com/office/powerpoint/2010/main" val="908725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33461"/>
            <a:ext cx="7772400" cy="1470025"/>
          </a:xfrm>
        </p:spPr>
        <p:txBody>
          <a:bodyPr/>
          <a:lstStyle/>
          <a:p>
            <a:r>
              <a:rPr lang="en-US" dirty="0"/>
              <a:t>2</a:t>
            </a:r>
            <a:r>
              <a:rPr lang="en-US" dirty="0" smtClean="0"/>
              <a:t> Timothy 1.1-7</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46168920"/>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1.1-7</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aseline="30000" dirty="0" smtClean="0"/>
              <a:t>3</a:t>
            </a:r>
            <a:r>
              <a:rPr lang="en-US" dirty="0" smtClean="0"/>
              <a:t> </a:t>
            </a:r>
            <a:r>
              <a:rPr lang="en-US" dirty="0"/>
              <a:t>I thank God whom I serve, as did my ancestors, with a clear conscience, as I remember you constantly in my prayers night and day. </a:t>
            </a:r>
            <a:r>
              <a:rPr lang="en-US" baseline="30000" dirty="0"/>
              <a:t>4</a:t>
            </a:r>
            <a:r>
              <a:rPr lang="en-US" dirty="0"/>
              <a:t> As I remember your tears, I long to see you, that I may be filled with joy. </a:t>
            </a:r>
            <a:r>
              <a:rPr lang="en-US" baseline="30000" dirty="0"/>
              <a:t>5</a:t>
            </a:r>
            <a:r>
              <a:rPr lang="en-US" dirty="0"/>
              <a:t> I am reminded of your sincere faith, a faith that dwelt first in your grandmother Lois and your mother Eunice and now, I am sure, dwells in you as well. </a:t>
            </a:r>
            <a:r>
              <a:rPr lang="en-US" baseline="30000" dirty="0"/>
              <a:t>6</a:t>
            </a:r>
            <a:r>
              <a:rPr lang="en-US" dirty="0"/>
              <a:t> For this reason I remind you to fan into flame the gift of God, which is in you through the laying on of my hands, </a:t>
            </a:r>
            <a:r>
              <a:rPr lang="en-US" baseline="30000" dirty="0"/>
              <a:t>7</a:t>
            </a:r>
            <a:r>
              <a:rPr lang="en-US" dirty="0"/>
              <a:t> for God gave us a spirit not of fear but of power and love and self-control.</a:t>
            </a:r>
          </a:p>
        </p:txBody>
      </p:sp>
    </p:spTree>
    <p:extLst>
      <p:ext uri="{BB962C8B-B14F-4D97-AF65-F5344CB8AC3E}">
        <p14:creationId xmlns:p14="http://schemas.microsoft.com/office/powerpoint/2010/main" val="1282431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8547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33461"/>
            <a:ext cx="7772400" cy="1470025"/>
          </a:xfrm>
        </p:spPr>
        <p:txBody>
          <a:bodyPr/>
          <a:lstStyle/>
          <a:p>
            <a:r>
              <a:rPr lang="en-US" dirty="0"/>
              <a:t>2</a:t>
            </a:r>
            <a:r>
              <a:rPr lang="en-US" dirty="0" smtClean="0"/>
              <a:t> Timothy 1.1-7</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7856713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Letter</a:t>
            </a:r>
            <a:endParaRPr lang="en-US" dirty="0"/>
          </a:p>
        </p:txBody>
      </p:sp>
      <p:sp>
        <p:nvSpPr>
          <p:cNvPr id="3" name="Content Placeholder 2"/>
          <p:cNvSpPr>
            <a:spLocks noGrp="1"/>
          </p:cNvSpPr>
          <p:nvPr>
            <p:ph idx="1"/>
          </p:nvPr>
        </p:nvSpPr>
        <p:spPr/>
        <p:txBody>
          <a:bodyPr>
            <a:normAutofit lnSpcReduction="10000"/>
          </a:bodyPr>
          <a:lstStyle/>
          <a:p>
            <a:r>
              <a:rPr lang="en-US" dirty="0" smtClean="0"/>
              <a:t>If you had a close friend and confidant, what would your last words be? </a:t>
            </a:r>
          </a:p>
          <a:p>
            <a:pPr lvl="1"/>
            <a:r>
              <a:rPr lang="en-US" dirty="0" smtClean="0"/>
              <a:t>Recall of memories?</a:t>
            </a:r>
          </a:p>
          <a:p>
            <a:pPr lvl="1"/>
            <a:r>
              <a:rPr lang="en-US" dirty="0" smtClean="0"/>
              <a:t>Proclamations of love? </a:t>
            </a:r>
          </a:p>
          <a:p>
            <a:pPr lvl="1"/>
            <a:r>
              <a:rPr lang="en-US" dirty="0" smtClean="0"/>
              <a:t>Wishes and regrets? </a:t>
            </a:r>
          </a:p>
          <a:p>
            <a:pPr lvl="1"/>
            <a:r>
              <a:rPr lang="en-US" dirty="0" smtClean="0"/>
              <a:t>Final instructions?</a:t>
            </a:r>
          </a:p>
          <a:p>
            <a:r>
              <a:rPr lang="en-US" dirty="0" smtClean="0"/>
              <a:t>Paul writes an intimate letter to a close friend</a:t>
            </a:r>
          </a:p>
        </p:txBody>
      </p:sp>
    </p:spTree>
    <p:extLst>
      <p:ext uri="{BB962C8B-B14F-4D97-AF65-F5344CB8AC3E}">
        <p14:creationId xmlns:p14="http://schemas.microsoft.com/office/powerpoint/2010/main" val="1145860963"/>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Relationship</a:t>
            </a:r>
            <a:endParaRPr lang="en-US" dirty="0"/>
          </a:p>
        </p:txBody>
      </p:sp>
      <p:sp>
        <p:nvSpPr>
          <p:cNvPr id="3" name="Content Placeholder 2"/>
          <p:cNvSpPr>
            <a:spLocks noGrp="1"/>
          </p:cNvSpPr>
          <p:nvPr>
            <p:ph idx="1"/>
          </p:nvPr>
        </p:nvSpPr>
        <p:spPr/>
        <p:txBody>
          <a:bodyPr/>
          <a:lstStyle/>
          <a:p>
            <a:r>
              <a:rPr lang="en-US" dirty="0" smtClean="0"/>
              <a:t>Spiritual Parent</a:t>
            </a:r>
          </a:p>
          <a:p>
            <a:r>
              <a:rPr lang="en-US" dirty="0" smtClean="0"/>
              <a:t>Spiritual Pilot</a:t>
            </a:r>
          </a:p>
          <a:p>
            <a:r>
              <a:rPr lang="en-US" dirty="0" smtClean="0"/>
              <a:t>Spiritual Partner</a:t>
            </a:r>
          </a:p>
          <a:p>
            <a:r>
              <a:rPr lang="en-US" dirty="0" smtClean="0"/>
              <a:t>Spiritual Pioneer</a:t>
            </a:r>
            <a:endParaRPr lang="en-US" dirty="0"/>
          </a:p>
        </p:txBody>
      </p:sp>
    </p:spTree>
    <p:extLst>
      <p:ext uri="{BB962C8B-B14F-4D97-AF65-F5344CB8AC3E}">
        <p14:creationId xmlns:p14="http://schemas.microsoft.com/office/powerpoint/2010/main" val="2281182378"/>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Purpose</a:t>
            </a:r>
            <a:endParaRPr lang="en-US" dirty="0"/>
          </a:p>
        </p:txBody>
      </p:sp>
      <p:sp>
        <p:nvSpPr>
          <p:cNvPr id="3" name="Content Placeholder 2"/>
          <p:cNvSpPr>
            <a:spLocks noGrp="1"/>
          </p:cNvSpPr>
          <p:nvPr>
            <p:ph idx="1"/>
          </p:nvPr>
        </p:nvSpPr>
        <p:spPr/>
        <p:txBody>
          <a:bodyPr/>
          <a:lstStyle/>
          <a:p>
            <a:r>
              <a:rPr lang="en-US" dirty="0" smtClean="0"/>
              <a:t>He is concerned about failure (1.1518)</a:t>
            </a:r>
          </a:p>
          <a:p>
            <a:r>
              <a:rPr lang="en-US" dirty="0" smtClean="0"/>
              <a:t>He is encouraging</a:t>
            </a:r>
            <a:r>
              <a:rPr lang="en-US" baseline="0" dirty="0" smtClean="0"/>
              <a:t> strength (2.3)</a:t>
            </a:r>
            <a:endParaRPr lang="en-US" dirty="0" smtClean="0"/>
          </a:p>
          <a:p>
            <a:r>
              <a:rPr lang="en-US" dirty="0" smtClean="0"/>
              <a:t>He is</a:t>
            </a:r>
            <a:r>
              <a:rPr lang="en-US" baseline="0" dirty="0" smtClean="0"/>
              <a:t> concerned about falsehood (3.1ff)</a:t>
            </a:r>
            <a:endParaRPr lang="en-US" dirty="0" smtClean="0"/>
          </a:p>
          <a:p>
            <a:r>
              <a:rPr lang="en-US" dirty="0" smtClean="0"/>
              <a:t>He is contemplating His death (4.6-8)</a:t>
            </a:r>
            <a:endParaRPr lang="en-US" dirty="0"/>
          </a:p>
        </p:txBody>
      </p:sp>
    </p:spTree>
    <p:extLst>
      <p:ext uri="{BB962C8B-B14F-4D97-AF65-F5344CB8AC3E}">
        <p14:creationId xmlns:p14="http://schemas.microsoft.com/office/powerpoint/2010/main" val="227160977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Text</a:t>
            </a:r>
            <a:endParaRPr lang="en-US" dirty="0"/>
          </a:p>
        </p:txBody>
      </p:sp>
      <p:sp>
        <p:nvSpPr>
          <p:cNvPr id="3" name="Content Placeholder 2"/>
          <p:cNvSpPr>
            <a:spLocks noGrp="1"/>
          </p:cNvSpPr>
          <p:nvPr>
            <p:ph idx="1"/>
          </p:nvPr>
        </p:nvSpPr>
        <p:spPr/>
        <p:txBody>
          <a:bodyPr/>
          <a:lstStyle/>
          <a:p>
            <a:r>
              <a:rPr lang="en-US" dirty="0" smtClean="0"/>
              <a:t>Introduction (1.1-2)</a:t>
            </a:r>
          </a:p>
          <a:p>
            <a:r>
              <a:rPr lang="en-US" dirty="0" smtClean="0"/>
              <a:t>Thanksgiving (1.3-5)</a:t>
            </a:r>
          </a:p>
          <a:p>
            <a:r>
              <a:rPr lang="en-US" dirty="0" smtClean="0"/>
              <a:t>Encouragement (1.6-7)</a:t>
            </a:r>
            <a:endParaRPr lang="en-US" dirty="0"/>
          </a:p>
        </p:txBody>
      </p:sp>
    </p:spTree>
    <p:extLst>
      <p:ext uri="{BB962C8B-B14F-4D97-AF65-F5344CB8AC3E}">
        <p14:creationId xmlns:p14="http://schemas.microsoft.com/office/powerpoint/2010/main" val="742649500"/>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Lesson</a:t>
            </a:r>
            <a:endParaRPr lang="en-US" dirty="0"/>
          </a:p>
        </p:txBody>
      </p:sp>
      <p:sp>
        <p:nvSpPr>
          <p:cNvPr id="3" name="Content Placeholder 2"/>
          <p:cNvSpPr>
            <a:spLocks noGrp="1"/>
          </p:cNvSpPr>
          <p:nvPr>
            <p:ph idx="1"/>
          </p:nvPr>
        </p:nvSpPr>
        <p:spPr/>
        <p:txBody>
          <a:bodyPr/>
          <a:lstStyle/>
          <a:p>
            <a:r>
              <a:rPr lang="en-US" dirty="0" smtClean="0"/>
              <a:t>Not Living in a </a:t>
            </a:r>
            <a:r>
              <a:rPr lang="en-US" dirty="0"/>
              <a:t>S</a:t>
            </a:r>
            <a:r>
              <a:rPr lang="en-US" dirty="0" smtClean="0"/>
              <a:t>pirit of Fear</a:t>
            </a:r>
          </a:p>
          <a:p>
            <a:r>
              <a:rPr lang="en-US" dirty="0" smtClean="0"/>
              <a:t>Living In a Spirit of Power</a:t>
            </a:r>
          </a:p>
          <a:p>
            <a:r>
              <a:rPr lang="en-US" dirty="0" smtClean="0"/>
              <a:t>Living in a Spirit of Love</a:t>
            </a:r>
          </a:p>
          <a:p>
            <a:r>
              <a:rPr lang="en-US" dirty="0" smtClean="0"/>
              <a:t>Living in a Spirit of Sound Judgment</a:t>
            </a:r>
            <a:endParaRPr lang="en-US" dirty="0"/>
          </a:p>
        </p:txBody>
      </p:sp>
    </p:spTree>
    <p:extLst>
      <p:ext uri="{BB962C8B-B14F-4D97-AF65-F5344CB8AC3E}">
        <p14:creationId xmlns:p14="http://schemas.microsoft.com/office/powerpoint/2010/main" val="234412542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3000"/>
                            </p:stCondLst>
                            <p:childTnLst>
                              <p:par>
                                <p:cTn id="13" presetID="10" presetClass="entr" presetSubtype="0" fill="hold" grpId="0" nodeType="afterEffect">
                                  <p:stCondLst>
                                    <p:cond delay="2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5500"/>
                            </p:stCondLst>
                            <p:childTnLst>
                              <p:par>
                                <p:cTn id="17" presetID="10" presetClass="entr" presetSubtype="0" fill="hold" grpId="0" nodeType="afterEffect">
                                  <p:stCondLst>
                                    <p:cond delay="2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2566</TotalTime>
  <Words>1429</Words>
  <Application>Microsoft Macintosh PowerPoint</Application>
  <PresentationFormat>On-screen Show (4:3)</PresentationFormat>
  <Paragraphs>75</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2 Timothy 1.1-7</vt:lpstr>
      <vt:lpstr>2 Timothy 1.1-7</vt:lpstr>
      <vt:lpstr>PowerPoint Presentation</vt:lpstr>
      <vt:lpstr>2 Timothy 1.1-7</vt:lpstr>
      <vt:lpstr>The Letter</vt:lpstr>
      <vt:lpstr>The Relationship</vt:lpstr>
      <vt:lpstr>The Purpose</vt:lpstr>
      <vt:lpstr>The Text</vt:lpstr>
      <vt:lpstr>Today’s Lesson</vt:lpstr>
      <vt:lpstr>2 Timothy 1.1-7</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Timothy 1.1-7</dc:title>
  <dc:creator>Joseph Shanks</dc:creator>
  <cp:lastModifiedBy>Joseph Shanks</cp:lastModifiedBy>
  <cp:revision>10</cp:revision>
  <dcterms:created xsi:type="dcterms:W3CDTF">2018-08-28T19:07:21Z</dcterms:created>
  <dcterms:modified xsi:type="dcterms:W3CDTF">2018-09-02T11:00:20Z</dcterms:modified>
</cp:coreProperties>
</file>