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s-MX"/>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MX"/>
          </a:p>
        </p:txBody>
      </p:sp>
      <p:sp>
        <p:nvSpPr>
          <p:cNvPr id="4" name="Date Placeholder 3"/>
          <p:cNvSpPr>
            <a:spLocks noGrp="1"/>
          </p:cNvSpPr>
          <p:nvPr>
            <p:ph type="dt" sz="half" idx="10"/>
          </p:nvPr>
        </p:nvSpPr>
        <p:spPr/>
        <p:txBody>
          <a:bodyPr/>
          <a:lstStyle/>
          <a:p>
            <a:fld id="{45A176A4-9ABD-4C03-88AD-B36DAB2103AF}" type="datetimeFigureOut">
              <a:rPr lang="es-MX" smtClean="0"/>
              <a:pPr/>
              <a:t>26/08/2018</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263D9698-586D-49AD-B3A1-FCF6F9D64974}" type="slidenum">
              <a:rPr lang="es-MX" smtClean="0"/>
              <a:pPr/>
              <a:t>‹#›</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p:cNvSpPr>
            <a:spLocks noGrp="1"/>
          </p:cNvSpPr>
          <p:nvPr>
            <p:ph type="dt" sz="half" idx="10"/>
          </p:nvPr>
        </p:nvSpPr>
        <p:spPr/>
        <p:txBody>
          <a:bodyPr/>
          <a:lstStyle/>
          <a:p>
            <a:fld id="{45A176A4-9ABD-4C03-88AD-B36DAB2103AF}" type="datetimeFigureOut">
              <a:rPr lang="es-MX" smtClean="0"/>
              <a:pPr/>
              <a:t>26/08/2018</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263D9698-586D-49AD-B3A1-FCF6F9D64974}" type="slidenum">
              <a:rPr lang="es-MX" smtClean="0"/>
              <a:pPr/>
              <a:t>‹#›</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s-MX"/>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p:cNvSpPr>
            <a:spLocks noGrp="1"/>
          </p:cNvSpPr>
          <p:nvPr>
            <p:ph type="dt" sz="half" idx="10"/>
          </p:nvPr>
        </p:nvSpPr>
        <p:spPr/>
        <p:txBody>
          <a:bodyPr/>
          <a:lstStyle/>
          <a:p>
            <a:fld id="{45A176A4-9ABD-4C03-88AD-B36DAB2103AF}" type="datetimeFigureOut">
              <a:rPr lang="es-MX" smtClean="0"/>
              <a:pPr/>
              <a:t>26/08/2018</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263D9698-586D-49AD-B3A1-FCF6F9D64974}" type="slidenum">
              <a:rPr lang="es-MX" smtClean="0"/>
              <a:pPr/>
              <a:t>‹#›</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p:cNvSpPr>
            <a:spLocks noGrp="1"/>
          </p:cNvSpPr>
          <p:nvPr>
            <p:ph type="dt" sz="half" idx="10"/>
          </p:nvPr>
        </p:nvSpPr>
        <p:spPr/>
        <p:txBody>
          <a:bodyPr/>
          <a:lstStyle/>
          <a:p>
            <a:fld id="{45A176A4-9ABD-4C03-88AD-B36DAB2103AF}" type="datetimeFigureOut">
              <a:rPr lang="es-MX" smtClean="0"/>
              <a:pPr/>
              <a:t>26/08/2018</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263D9698-586D-49AD-B3A1-FCF6F9D64974}" type="slidenum">
              <a:rPr lang="es-MX" smtClean="0"/>
              <a:pPr/>
              <a:t>‹#›</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s-MX"/>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A176A4-9ABD-4C03-88AD-B36DAB2103AF}" type="datetimeFigureOut">
              <a:rPr lang="es-MX" smtClean="0"/>
              <a:pPr/>
              <a:t>26/08/2018</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263D9698-586D-49AD-B3A1-FCF6F9D64974}" type="slidenum">
              <a:rPr lang="es-MX" smtClean="0"/>
              <a:pPr/>
              <a:t>‹#›</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Date Placeholder 4"/>
          <p:cNvSpPr>
            <a:spLocks noGrp="1"/>
          </p:cNvSpPr>
          <p:nvPr>
            <p:ph type="dt" sz="half" idx="10"/>
          </p:nvPr>
        </p:nvSpPr>
        <p:spPr/>
        <p:txBody>
          <a:bodyPr/>
          <a:lstStyle/>
          <a:p>
            <a:fld id="{45A176A4-9ABD-4C03-88AD-B36DAB2103AF}" type="datetimeFigureOut">
              <a:rPr lang="es-MX" smtClean="0"/>
              <a:pPr/>
              <a:t>26/08/2018</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263D9698-586D-49AD-B3A1-FCF6F9D64974}" type="slidenum">
              <a:rPr lang="es-MX" smtClean="0"/>
              <a:pPr/>
              <a:t>‹#›</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MX"/>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7" name="Date Placeholder 6"/>
          <p:cNvSpPr>
            <a:spLocks noGrp="1"/>
          </p:cNvSpPr>
          <p:nvPr>
            <p:ph type="dt" sz="half" idx="10"/>
          </p:nvPr>
        </p:nvSpPr>
        <p:spPr/>
        <p:txBody>
          <a:bodyPr/>
          <a:lstStyle/>
          <a:p>
            <a:fld id="{45A176A4-9ABD-4C03-88AD-B36DAB2103AF}" type="datetimeFigureOut">
              <a:rPr lang="es-MX" smtClean="0"/>
              <a:pPr/>
              <a:t>26/08/2018</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263D9698-586D-49AD-B3A1-FCF6F9D64974}" type="slidenum">
              <a:rPr lang="es-MX" smtClean="0"/>
              <a:pPr/>
              <a:t>‹#›</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Date Placeholder 2"/>
          <p:cNvSpPr>
            <a:spLocks noGrp="1"/>
          </p:cNvSpPr>
          <p:nvPr>
            <p:ph type="dt" sz="half" idx="10"/>
          </p:nvPr>
        </p:nvSpPr>
        <p:spPr/>
        <p:txBody>
          <a:bodyPr/>
          <a:lstStyle/>
          <a:p>
            <a:fld id="{45A176A4-9ABD-4C03-88AD-B36DAB2103AF}" type="datetimeFigureOut">
              <a:rPr lang="es-MX" smtClean="0"/>
              <a:pPr/>
              <a:t>26/08/2018</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263D9698-586D-49AD-B3A1-FCF6F9D64974}" type="slidenum">
              <a:rPr lang="es-MX" smtClean="0"/>
              <a:pPr/>
              <a:t>‹#›</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176A4-9ABD-4C03-88AD-B36DAB2103AF}" type="datetimeFigureOut">
              <a:rPr lang="es-MX" smtClean="0"/>
              <a:pPr/>
              <a:t>26/08/2018</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263D9698-586D-49AD-B3A1-FCF6F9D64974}" type="slidenum">
              <a:rPr lang="es-MX" smtClean="0"/>
              <a:pPr/>
              <a:t>‹#›</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s-MX"/>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A176A4-9ABD-4C03-88AD-B36DAB2103AF}" type="datetimeFigureOut">
              <a:rPr lang="es-MX" smtClean="0"/>
              <a:pPr/>
              <a:t>26/08/2018</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263D9698-586D-49AD-B3A1-FCF6F9D64974}" type="slidenum">
              <a:rPr lang="es-MX" smtClean="0"/>
              <a:pPr/>
              <a:t>‹#›</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s-MX"/>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A176A4-9ABD-4C03-88AD-B36DAB2103AF}" type="datetimeFigureOut">
              <a:rPr lang="es-MX" smtClean="0"/>
              <a:pPr/>
              <a:t>26/08/2018</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263D9698-586D-49AD-B3A1-FCF6F9D64974}" type="slidenum">
              <a:rPr lang="es-MX" smtClean="0"/>
              <a:pPr/>
              <a:t>‹#›</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s-MX"/>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176A4-9ABD-4C03-88AD-B36DAB2103AF}" type="datetimeFigureOut">
              <a:rPr lang="es-MX" smtClean="0"/>
              <a:pPr/>
              <a:t>26/08/2018</a:t>
            </a:fld>
            <a:endParaRPr lang="es-MX"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D9698-586D-49AD-B3A1-FCF6F9D64974}" type="slidenum">
              <a:rPr lang="es-MX" smtClean="0"/>
              <a:pPr/>
              <a:t>‹#›</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s-MX" dirty="0"/>
          </a:p>
        </p:txBody>
      </p:sp>
      <p:sp>
        <p:nvSpPr>
          <p:cNvPr id="5" name="Content Placeholder 4"/>
          <p:cNvSpPr>
            <a:spLocks noGrp="1"/>
          </p:cNvSpPr>
          <p:nvPr>
            <p:ph idx="1"/>
          </p:nvPr>
        </p:nvSpPr>
        <p:spPr/>
        <p:txBody>
          <a:bodyPr/>
          <a:lstStyle/>
          <a:p>
            <a:pPr algn="ctr"/>
            <a:endParaRPr lang="en-US" dirty="0"/>
          </a:p>
          <a:p>
            <a:pPr algn="ctr">
              <a:buNone/>
            </a:pPr>
            <a:r>
              <a:rPr lang="en-US" dirty="0"/>
              <a:t>	</a:t>
            </a:r>
            <a:r>
              <a:rPr lang="en-US" b="1" dirty="0"/>
              <a:t>Rev 3:20  Behold, I stand at the door and knock. If anyone hears My voice and opens the door, I will come in to him and dine with him, and he with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diamond(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Ø"/>
            </a:pPr>
            <a:r>
              <a:rPr lang="en-US" sz="5100" b="1" dirty="0"/>
              <a:t>The deceitfulness of riches.</a:t>
            </a:r>
          </a:p>
          <a:p>
            <a:pPr>
              <a:buFont typeface="Wingdings" pitchFamily="2" charset="2"/>
              <a:buChar char="§"/>
            </a:pPr>
            <a:r>
              <a:rPr lang="en-US" sz="4600" dirty="0"/>
              <a:t>Therefore it is easy for it to become the god of many.</a:t>
            </a:r>
          </a:p>
          <a:p>
            <a:pPr>
              <a:buNone/>
            </a:pPr>
            <a:r>
              <a:rPr lang="en-US" sz="4500" dirty="0"/>
              <a:t>	Mat 6:24  "No one can serve two masters; for either he will hate the one and love the other, or else he will be loyal to the one and despise the other. You cannot serve God and mammon. (mammon, name of an idol worshiped as the god of riches.)</a:t>
            </a:r>
            <a:endParaRPr lang="en-US" sz="4600" dirty="0"/>
          </a:p>
          <a:p>
            <a:pPr>
              <a:buFont typeface="Wingdings" pitchFamily="2" charset="2"/>
              <a:buChar char="§"/>
            </a:pPr>
            <a:r>
              <a:rPr lang="en-US" sz="4600" dirty="0"/>
              <a:t>When did Jesus make this statement?  </a:t>
            </a:r>
          </a:p>
          <a:p>
            <a:pPr algn="ctr"/>
            <a:endParaRPr lang="en-US" sz="2800" dirty="0"/>
          </a:p>
          <a:p>
            <a:pPr algn="ctr">
              <a:buNone/>
            </a:pPr>
            <a:r>
              <a:rPr lang="en-US" sz="2800" dirty="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sz="3500" b="1" dirty="0"/>
              <a:t>The deceitfulness of riches.</a:t>
            </a:r>
          </a:p>
          <a:p>
            <a:pPr>
              <a:buNone/>
            </a:pPr>
            <a:r>
              <a:rPr lang="en-US" sz="3000" dirty="0"/>
              <a:t>	Mat 6:19  "Do not lay up for yourselves treasures on earth, where moth and rust destroy and where thieves break in and steal; </a:t>
            </a:r>
          </a:p>
          <a:p>
            <a:pPr>
              <a:buNone/>
            </a:pPr>
            <a:r>
              <a:rPr lang="en-US" sz="3000" dirty="0"/>
              <a:t>	Mat 6:20  but lay up for yourselves treasures in heaven, where neither moth nor rust destroys and where thieves do not break in and steal. </a:t>
            </a:r>
          </a:p>
          <a:p>
            <a:pPr>
              <a:buNone/>
            </a:pPr>
            <a:r>
              <a:rPr lang="en-US" sz="3000" dirty="0"/>
              <a:t>	Mat 6:21  For where your treasure is, there your heart will be also.</a:t>
            </a:r>
            <a:endParaRPr lang="en-US" sz="3000" b="1" dirty="0"/>
          </a:p>
          <a:p>
            <a:pPr algn="ctr"/>
            <a:endParaRPr lang="en-US" sz="2800" dirty="0"/>
          </a:p>
          <a:p>
            <a:pPr algn="ctr">
              <a:buNone/>
            </a:pPr>
            <a:r>
              <a:rPr lang="en-US" sz="2800" dirty="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a:bodyPr>
          <a:lstStyle/>
          <a:p>
            <a:pPr>
              <a:buFont typeface="Wingdings" pitchFamily="2" charset="2"/>
              <a:buChar char="Ø"/>
            </a:pPr>
            <a:r>
              <a:rPr lang="en-US" b="1" dirty="0"/>
              <a:t>The deceitfulness of riches.</a:t>
            </a:r>
          </a:p>
          <a:p>
            <a:pPr>
              <a:buFont typeface="Wingdings" pitchFamily="2" charset="2"/>
              <a:buChar char="§"/>
            </a:pPr>
            <a:r>
              <a:rPr lang="en-US" sz="3000" dirty="0"/>
              <a:t>What Satan was not able to do with Christ, he will do with some Christians. It does not matter how long you have been a Christian, how much one knows or who has been your spiritual leader, if you let your guard down you will fall. </a:t>
            </a:r>
          </a:p>
          <a:p>
            <a:pPr algn="ctr"/>
            <a:endParaRPr lang="en-US" sz="2800" dirty="0"/>
          </a:p>
          <a:p>
            <a:pPr algn="ctr">
              <a:buNone/>
            </a:pPr>
            <a:r>
              <a:rPr lang="en-US" sz="2800" dirty="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sz="3500" b="1" dirty="0"/>
              <a:t>The deceitfulness of riches.</a:t>
            </a:r>
          </a:p>
          <a:p>
            <a:pPr>
              <a:buNone/>
            </a:pPr>
            <a:r>
              <a:rPr lang="en-US" sz="3000" dirty="0"/>
              <a:t>	Mat 26:14  Then one of the twelve, called Judas Iscariot, went to the chief priests </a:t>
            </a:r>
          </a:p>
          <a:p>
            <a:pPr>
              <a:buNone/>
            </a:pPr>
            <a:r>
              <a:rPr lang="en-US" sz="3000" dirty="0"/>
              <a:t>	Mat 26:15  and said, "What are you willing to give me if I deliver Him to you?" And they counted out to him thirty pieces of silver. </a:t>
            </a:r>
          </a:p>
          <a:p>
            <a:pPr>
              <a:buNone/>
            </a:pPr>
            <a:r>
              <a:rPr lang="en-US" sz="3000" dirty="0"/>
              <a:t>	Mat 26:16  So from that time he sought opportunity to betray Him. </a:t>
            </a:r>
            <a:endParaRPr lang="en-US" sz="3000" b="1" dirty="0"/>
          </a:p>
          <a:p>
            <a:pPr algn="ctr"/>
            <a:endParaRPr lang="en-US" sz="2800" dirty="0"/>
          </a:p>
          <a:p>
            <a:pPr algn="ctr">
              <a:buNone/>
            </a:pPr>
            <a:r>
              <a:rPr lang="en-US" sz="2800" dirty="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sz="3500" b="1" dirty="0"/>
              <a:t>The deceitfulness of riches.</a:t>
            </a:r>
          </a:p>
          <a:p>
            <a:pPr>
              <a:buNone/>
            </a:pPr>
            <a:r>
              <a:rPr lang="en-US" sz="3000" dirty="0"/>
              <a:t>	1Ti 6:6  Now godliness with contentment is great gain. </a:t>
            </a:r>
          </a:p>
          <a:p>
            <a:pPr>
              <a:buNone/>
            </a:pPr>
            <a:r>
              <a:rPr lang="en-US" sz="3000" dirty="0"/>
              <a:t>	1Ti 6:7  For we brought nothing into </a:t>
            </a:r>
            <a:r>
              <a:rPr lang="en-US" sz="3000" i="1" dirty="0"/>
              <a:t>this world, and it is certain we can carry nothing out. </a:t>
            </a:r>
          </a:p>
          <a:p>
            <a:pPr>
              <a:buNone/>
            </a:pPr>
            <a:r>
              <a:rPr lang="en-US" sz="3000" dirty="0"/>
              <a:t>	1Ti 6:8  And having food and clothing, with these we shall be content. </a:t>
            </a:r>
          </a:p>
          <a:p>
            <a:pPr>
              <a:buFont typeface="Wingdings" pitchFamily="2" charset="2"/>
              <a:buChar char="Ø"/>
            </a:pPr>
            <a:endParaRPr lang="en-US" sz="2800" b="1" dirty="0"/>
          </a:p>
          <a:p>
            <a:pPr>
              <a:buFont typeface="Wingdings" pitchFamily="2" charset="2"/>
              <a:buChar char="Ø"/>
            </a:pPr>
            <a:endParaRPr lang="en-US" sz="2800" b="1" dirty="0"/>
          </a:p>
          <a:p>
            <a:pPr algn="ctr"/>
            <a:endParaRPr lang="en-US" sz="2800" dirty="0"/>
          </a:p>
          <a:p>
            <a:pPr algn="ctr">
              <a:buNone/>
            </a:pPr>
            <a:r>
              <a:rPr lang="en-US" sz="2800" dirty="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Ø"/>
            </a:pPr>
            <a:r>
              <a:rPr lang="en-US" sz="5100" b="1" dirty="0"/>
              <a:t>The deceitfulness of riches.</a:t>
            </a:r>
          </a:p>
          <a:p>
            <a:pPr>
              <a:buNone/>
            </a:pPr>
            <a:r>
              <a:rPr lang="en-US" sz="4500" dirty="0"/>
              <a:t>	1Ti 6:9  But those who desire to be rich fall into temptation and a snare, and </a:t>
            </a:r>
            <a:r>
              <a:rPr lang="en-US" sz="4500" i="1" dirty="0"/>
              <a:t>into many foolish and harmful lusts which drown men in destruction and perdition. </a:t>
            </a:r>
          </a:p>
          <a:p>
            <a:pPr>
              <a:buNone/>
            </a:pPr>
            <a:r>
              <a:rPr lang="en-US" sz="4500" dirty="0"/>
              <a:t>	1Ti 6:10  For the love of money is a root of all </a:t>
            </a:r>
            <a:r>
              <a:rPr lang="en-US" sz="4500" i="1" dirty="0"/>
              <a:t>kinds of evil, for which some have strayed from the faith in their greediness, and pierced themselves through with many sorrows.</a:t>
            </a:r>
            <a:endParaRPr lang="en-US" sz="4500" b="1" dirty="0"/>
          </a:p>
          <a:p>
            <a:pPr>
              <a:buFont typeface="Wingdings" pitchFamily="2" charset="2"/>
              <a:buChar char="Ø"/>
            </a:pPr>
            <a:endParaRPr lang="en-US" sz="2800" b="1" dirty="0"/>
          </a:p>
          <a:p>
            <a:pPr>
              <a:buFont typeface="Wingdings" pitchFamily="2" charset="2"/>
              <a:buChar char="Ø"/>
            </a:pPr>
            <a:endParaRPr lang="en-US" sz="2800" b="1" dirty="0"/>
          </a:p>
          <a:p>
            <a:pPr algn="ctr"/>
            <a:endParaRPr lang="en-US" sz="2800" dirty="0"/>
          </a:p>
          <a:p>
            <a:pPr algn="ctr">
              <a:buNone/>
            </a:pPr>
            <a:r>
              <a:rPr lang="en-US" sz="2800" dirty="0"/>
              <a:t>	</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fontScale="40000" lnSpcReduction="20000"/>
          </a:bodyPr>
          <a:lstStyle/>
          <a:p>
            <a:pPr>
              <a:buFont typeface="Wingdings" pitchFamily="2" charset="2"/>
              <a:buChar char="Ø"/>
            </a:pPr>
            <a:r>
              <a:rPr lang="en-US" sz="8000" b="1" dirty="0"/>
              <a:t>The deceitfulness of riches.</a:t>
            </a:r>
          </a:p>
          <a:p>
            <a:pPr>
              <a:buFont typeface="Wingdings" pitchFamily="2" charset="2"/>
              <a:buChar char="§"/>
            </a:pPr>
            <a:r>
              <a:rPr lang="en-US" sz="7300" dirty="0"/>
              <a:t>Let us not be led to think that money is everything in life.</a:t>
            </a:r>
          </a:p>
          <a:p>
            <a:pPr>
              <a:buNone/>
            </a:pPr>
            <a:r>
              <a:rPr lang="en-US" sz="7000" dirty="0"/>
              <a:t>	1Ti 6:17  Command those who are rich in this present age not to be haughty, nor to trust in uncertain riches but in the living God, who gives us richly all things to enjoy.</a:t>
            </a:r>
          </a:p>
          <a:p>
            <a:pPr>
              <a:buNone/>
            </a:pPr>
            <a:r>
              <a:rPr lang="en-US" sz="7000" dirty="0"/>
              <a:t>	Luk 12:15  And He said to them, "Take heed and beware of covetousness, for one's life does not consist in the abundance of the things he possesses." </a:t>
            </a:r>
          </a:p>
          <a:p>
            <a:pPr>
              <a:buFont typeface="Wingdings" pitchFamily="2" charset="2"/>
              <a:buChar char="Ø"/>
            </a:pPr>
            <a:endParaRPr lang="en-US" sz="2800" b="1" dirty="0"/>
          </a:p>
          <a:p>
            <a:pPr>
              <a:buFont typeface="Wingdings" pitchFamily="2" charset="2"/>
              <a:buChar char="Ø"/>
            </a:pPr>
            <a:endParaRPr lang="en-US" sz="2800" b="1" dirty="0"/>
          </a:p>
          <a:p>
            <a:pPr algn="ctr"/>
            <a:endParaRPr lang="en-US" sz="2800" dirty="0"/>
          </a:p>
          <a:p>
            <a:pPr algn="ctr">
              <a:buNone/>
            </a:pPr>
            <a:r>
              <a:rPr lang="en-US" sz="2800" dirty="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Ø"/>
            </a:pPr>
            <a:r>
              <a:rPr lang="en-US" sz="5100" b="1" dirty="0"/>
              <a:t>The pleasures of the flesh.</a:t>
            </a:r>
          </a:p>
          <a:p>
            <a:pPr>
              <a:buFont typeface="Wingdings" pitchFamily="2" charset="2"/>
              <a:buChar char="§"/>
            </a:pPr>
            <a:r>
              <a:rPr lang="en-US" sz="4500" dirty="0"/>
              <a:t>The reason this lifestyle is so attractive is because it brings forth pleasure.  Some people seek joy and happiness in such a lifestyle.  Won’t happen!  </a:t>
            </a:r>
          </a:p>
          <a:p>
            <a:pPr algn="ctr">
              <a:buNone/>
            </a:pPr>
            <a:r>
              <a:rPr lang="en-US" sz="2800" dirty="0"/>
              <a:t>	</a:t>
            </a:r>
            <a:r>
              <a:rPr lang="en-US" sz="4500" dirty="0"/>
              <a:t>  For the wages of sin </a:t>
            </a:r>
            <a:r>
              <a:rPr lang="en-US" sz="4500" i="1" dirty="0"/>
              <a:t>is death</a:t>
            </a:r>
          </a:p>
          <a:p>
            <a:pPr>
              <a:buFont typeface="Wingdings" pitchFamily="2" charset="2"/>
              <a:buChar char="§"/>
            </a:pPr>
            <a:r>
              <a:rPr lang="en-US" sz="4500" dirty="0"/>
              <a:t>True joy and happiness is only found in Godly living.</a:t>
            </a:r>
          </a:p>
          <a:p>
            <a:pPr algn="ctr">
              <a:buNone/>
            </a:pPr>
            <a:r>
              <a:rPr lang="en-US" sz="2800" dirty="0"/>
              <a:t>	</a:t>
            </a:r>
            <a:r>
              <a:rPr lang="en-US" sz="4000" i="1" dirty="0"/>
              <a:t> </a:t>
            </a:r>
            <a:r>
              <a:rPr lang="en-US" sz="4500" i="1" dirty="0"/>
              <a:t>the gift of God is eternal life  </a:t>
            </a:r>
          </a:p>
          <a:p>
            <a:pPr>
              <a:buNone/>
            </a:pPr>
            <a:endParaRPr lang="en-US" sz="2800" b="1" dirty="0"/>
          </a:p>
          <a:p>
            <a:pPr algn="ctr"/>
            <a:endParaRPr lang="en-US" sz="2800" dirty="0"/>
          </a:p>
          <a:p>
            <a:pPr algn="ctr">
              <a:buNone/>
            </a:pPr>
            <a:r>
              <a:rPr lang="en-US" sz="2800" dirty="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sz="3500" b="1" dirty="0"/>
              <a:t>The pleasures of the flesh.</a:t>
            </a:r>
          </a:p>
          <a:p>
            <a:pPr>
              <a:buFont typeface="Wingdings" pitchFamily="2" charset="2"/>
              <a:buChar char="§"/>
            </a:pPr>
            <a:r>
              <a:rPr lang="en-US" dirty="0"/>
              <a:t>Fornication, does it bring happiness?</a:t>
            </a:r>
          </a:p>
          <a:p>
            <a:pPr>
              <a:buNone/>
            </a:pPr>
            <a:r>
              <a:rPr lang="en-US" sz="3000" dirty="0"/>
              <a:t>	2Sa 13:11  Now when she had brought </a:t>
            </a:r>
            <a:r>
              <a:rPr lang="en-US" sz="3000" i="1" dirty="0"/>
              <a:t>them to him to eat, he took hold of her and said to her, "Come, lie with me, my sister." </a:t>
            </a:r>
          </a:p>
          <a:p>
            <a:pPr>
              <a:buNone/>
            </a:pPr>
            <a:r>
              <a:rPr lang="en-US" sz="3000" dirty="0"/>
              <a:t>	2Sa 13:12  But she answered him, "No, my brother, do not force me, for no such thing should be done in Israel. Do not do this disgraceful thing! </a:t>
            </a:r>
          </a:p>
          <a:p>
            <a:pPr>
              <a:buFont typeface="Wingdings" pitchFamily="2" charset="2"/>
              <a:buChar char="Ø"/>
            </a:pPr>
            <a:endParaRPr lang="en-US" sz="2800" b="1" dirty="0"/>
          </a:p>
          <a:p>
            <a:pPr algn="ctr"/>
            <a:endParaRPr lang="en-US" sz="2800" dirty="0"/>
          </a:p>
          <a:p>
            <a:pPr algn="ctr">
              <a:buNone/>
            </a:pPr>
            <a:r>
              <a:rPr lang="en-US" sz="2800" dirty="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fontScale="55000" lnSpcReduction="20000"/>
          </a:bodyPr>
          <a:lstStyle/>
          <a:p>
            <a:pPr>
              <a:buFont typeface="Wingdings" pitchFamily="2" charset="2"/>
              <a:buChar char="Ø"/>
            </a:pPr>
            <a:r>
              <a:rPr lang="en-US" sz="5800" b="1" dirty="0"/>
              <a:t>The pleasures of the flesh.</a:t>
            </a:r>
          </a:p>
          <a:p>
            <a:pPr>
              <a:buFont typeface="Wingdings" pitchFamily="2" charset="2"/>
              <a:buChar char="§"/>
            </a:pPr>
            <a:r>
              <a:rPr lang="en-US" sz="5500" dirty="0"/>
              <a:t>Fornication, does it bring happiness? </a:t>
            </a:r>
          </a:p>
          <a:p>
            <a:pPr>
              <a:buNone/>
            </a:pPr>
            <a:r>
              <a:rPr lang="en-US" sz="5100" dirty="0"/>
              <a:t>	2Sa 13:13  And I, where could I take my shame? And as for you, you would be like one of the fools in Israel. Now therefore, please speak to the king; for he will not withhold me from you." </a:t>
            </a:r>
          </a:p>
          <a:p>
            <a:pPr>
              <a:buNone/>
            </a:pPr>
            <a:r>
              <a:rPr lang="en-US" sz="5100" dirty="0"/>
              <a:t>	2Sa 13:14  However, he would not heed her voice; and being stronger than she, he forced her and lay with her. </a:t>
            </a:r>
          </a:p>
          <a:p>
            <a:pPr>
              <a:buFont typeface="Wingdings" pitchFamily="2" charset="2"/>
              <a:buChar char="§"/>
            </a:pPr>
            <a:endParaRPr lang="en-US" sz="2800" dirty="0"/>
          </a:p>
          <a:p>
            <a:pPr>
              <a:buFont typeface="Wingdings" pitchFamily="2" charset="2"/>
              <a:buChar char="§"/>
            </a:pPr>
            <a:endParaRPr lang="en-US" sz="2800" b="1" dirty="0"/>
          </a:p>
          <a:p>
            <a:pPr algn="ctr"/>
            <a:endParaRPr lang="en-US" sz="2800" dirty="0"/>
          </a:p>
          <a:p>
            <a:pPr algn="ctr">
              <a:buNone/>
            </a:pPr>
            <a:r>
              <a:rPr lang="en-US" sz="2800" dirty="0"/>
              <a:t>	</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dirty="0"/>
          </a:p>
        </p:txBody>
      </p:sp>
      <p:sp>
        <p:nvSpPr>
          <p:cNvPr id="3" name="Content Placeholder 2"/>
          <p:cNvSpPr>
            <a:spLocks noGrp="1"/>
          </p:cNvSpPr>
          <p:nvPr>
            <p:ph idx="1"/>
          </p:nvPr>
        </p:nvSpPr>
        <p:spPr/>
        <p:txBody>
          <a:bodyPr/>
          <a:lstStyle/>
          <a:p>
            <a:pPr>
              <a:buFont typeface="Wingdings" pitchFamily="2" charset="2"/>
              <a:buChar char="v"/>
            </a:pPr>
            <a:r>
              <a:rPr lang="en-US" b="1" dirty="0"/>
              <a:t>In this verse we find a very beautiful thought. In it we see Christ wanting to have fellowship with man.</a:t>
            </a:r>
          </a:p>
          <a:p>
            <a:pPr>
              <a:buFont typeface="Wingdings" pitchFamily="2" charset="2"/>
              <a:buChar char="v"/>
            </a:pPr>
            <a:r>
              <a:rPr lang="en-US" b="1" dirty="0"/>
              <a:t>Unfortunately, many do not know how to value that which is truly a blessing.</a:t>
            </a:r>
          </a:p>
          <a:p>
            <a:pPr>
              <a:buFont typeface="Wingdings" pitchFamily="2" charset="2"/>
              <a:buChar char="v"/>
            </a:pPr>
            <a:r>
              <a:rPr lang="en-US" b="1" dirty="0"/>
              <a:t>Man must open the door of his heart  for this to become a reality.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sz="3500" b="1" dirty="0"/>
              <a:t>The pleasures of the flesh.</a:t>
            </a:r>
          </a:p>
          <a:p>
            <a:pPr>
              <a:buFont typeface="Wingdings" pitchFamily="2" charset="2"/>
              <a:buChar char="§"/>
            </a:pPr>
            <a:r>
              <a:rPr lang="en-US" dirty="0"/>
              <a:t>Fornication, does it bring happiness? </a:t>
            </a:r>
          </a:p>
          <a:p>
            <a:pPr>
              <a:buNone/>
            </a:pPr>
            <a:r>
              <a:rPr lang="en-US" sz="3000" dirty="0"/>
              <a:t>	2Sa 13:15  Then Amnon hated her exceedingly, so that the hatred with which he hated her was greater than the love with which he had loved her. And Amnon said to her, "Arise, be gone!" </a:t>
            </a:r>
          </a:p>
          <a:p>
            <a:pPr>
              <a:buFont typeface="Wingdings" pitchFamily="2" charset="2"/>
              <a:buChar char="§"/>
            </a:pPr>
            <a:endParaRPr lang="en-US" sz="2800" dirty="0"/>
          </a:p>
          <a:p>
            <a:pPr>
              <a:buFont typeface="Wingdings" pitchFamily="2" charset="2"/>
              <a:buChar char="§"/>
            </a:pPr>
            <a:endParaRPr lang="en-US" sz="2800" dirty="0"/>
          </a:p>
          <a:p>
            <a:pPr>
              <a:buFont typeface="Wingdings" pitchFamily="2" charset="2"/>
              <a:buChar char="§"/>
            </a:pPr>
            <a:endParaRPr lang="en-US" sz="2800" b="1" dirty="0"/>
          </a:p>
          <a:p>
            <a:pPr algn="ctr"/>
            <a:endParaRPr lang="en-US" sz="2800" dirty="0"/>
          </a:p>
          <a:p>
            <a:pPr algn="ctr">
              <a:buNone/>
            </a:pPr>
            <a:r>
              <a:rPr lang="en-US" sz="2800" dirty="0"/>
              <a:t>	</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lstStyle/>
          <a:p>
            <a:pPr>
              <a:buFont typeface="Wingdings" pitchFamily="2" charset="2"/>
              <a:buChar char="Ø"/>
            </a:pPr>
            <a:r>
              <a:rPr lang="en-US" b="1" dirty="0"/>
              <a:t>The pleasures of the flesh.</a:t>
            </a:r>
          </a:p>
          <a:p>
            <a:pPr>
              <a:buFont typeface="Wingdings" pitchFamily="2" charset="2"/>
              <a:buChar char="§"/>
            </a:pPr>
            <a:r>
              <a:rPr lang="en-US" sz="3000" dirty="0"/>
              <a:t>Wine, drugs, do they bring happiness?</a:t>
            </a:r>
          </a:p>
          <a:p>
            <a:pPr>
              <a:buNone/>
            </a:pPr>
            <a:r>
              <a:rPr lang="en-US" sz="2800" dirty="0"/>
              <a:t>	Pro 23:29  Who has woe? Who has sorrow? Who has contentions? Who has complaints? Who has wounds without cause? Who has redness of eyes? </a:t>
            </a:r>
          </a:p>
          <a:p>
            <a:pPr>
              <a:buNone/>
            </a:pPr>
            <a:r>
              <a:rPr lang="en-US" sz="2800" dirty="0"/>
              <a:t>	Pro 23:30  Those who linger long at the wine, Those who go in search of mixed wine. </a:t>
            </a:r>
          </a:p>
          <a:p>
            <a:pPr>
              <a:buFont typeface="Wingdings" pitchFamily="2" charset="2"/>
              <a:buChar char="§"/>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lstStyle/>
          <a:p>
            <a:pPr>
              <a:buFont typeface="Wingdings" pitchFamily="2" charset="2"/>
              <a:buChar char="Ø"/>
            </a:pPr>
            <a:r>
              <a:rPr lang="en-US" b="1" dirty="0"/>
              <a:t>The pleasures of the flesh.</a:t>
            </a:r>
          </a:p>
          <a:p>
            <a:pPr>
              <a:buFont typeface="Wingdings" pitchFamily="2" charset="2"/>
              <a:buChar char="§"/>
            </a:pPr>
            <a:r>
              <a:rPr lang="en-US" sz="3000" dirty="0"/>
              <a:t>Wine, drugs, do they bring happiness?</a:t>
            </a:r>
          </a:p>
          <a:p>
            <a:pPr>
              <a:buNone/>
            </a:pPr>
            <a:r>
              <a:rPr lang="en-US" sz="2800" dirty="0"/>
              <a:t>	Pro 23:31  Do not look on the wine when it is red, When it sparkles in the cup, </a:t>
            </a:r>
            <a:r>
              <a:rPr lang="en-US" sz="2800" i="1" dirty="0"/>
              <a:t>When it swirls around smoothly; </a:t>
            </a:r>
          </a:p>
          <a:p>
            <a:pPr>
              <a:buNone/>
            </a:pPr>
            <a:r>
              <a:rPr lang="en-US" sz="2800" dirty="0"/>
              <a:t>	Pro 23:32  At the last it bites like a serpent, And stings like a viper. </a:t>
            </a:r>
          </a:p>
          <a:p>
            <a:pPr>
              <a:buNone/>
            </a:pPr>
            <a:r>
              <a:rPr lang="en-US" sz="2800" dirty="0"/>
              <a:t>	Pro 23:33  Your eyes will see strange things, And your heart will utter perverse things. </a:t>
            </a:r>
          </a:p>
          <a:p>
            <a:pPr>
              <a:buFont typeface="Wingdings" pitchFamily="2" charset="2"/>
              <a:buChar char="§"/>
            </a:pP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b="1" dirty="0"/>
              <a:t>The pleasures of the flesh.</a:t>
            </a:r>
          </a:p>
          <a:p>
            <a:pPr>
              <a:buFont typeface="Wingdings" pitchFamily="2" charset="2"/>
              <a:buChar char="§"/>
            </a:pPr>
            <a:r>
              <a:rPr lang="en-US" sz="3000" dirty="0"/>
              <a:t>Sin offers what it cannot deliver.</a:t>
            </a:r>
          </a:p>
          <a:p>
            <a:pPr>
              <a:buNone/>
            </a:pPr>
            <a:r>
              <a:rPr lang="en-US" sz="2800" dirty="0"/>
              <a:t>	Heb 11:24  By faith Moses, when he became of age, refused to be called the son of Pharaoh's daughter, </a:t>
            </a:r>
          </a:p>
          <a:p>
            <a:pPr>
              <a:buNone/>
            </a:pPr>
            <a:r>
              <a:rPr lang="en-US" sz="2800" dirty="0"/>
              <a:t>	Heb 11:25  choosing rather to suffer affliction with the people of God than to enjoy the passing pleasures of sin, </a:t>
            </a:r>
          </a:p>
          <a:p>
            <a:pPr>
              <a:buNone/>
            </a:pPr>
            <a:r>
              <a:rPr lang="en-US" sz="2800" dirty="0"/>
              <a:t>	Heb 11:26  esteeming the reproach of Christ greater riches than the treasures in Egypt; for he looked to the reward. </a:t>
            </a:r>
          </a:p>
          <a:p>
            <a:pPr>
              <a:buFont typeface="Wingdings" pitchFamily="2" charset="2"/>
              <a:buChar char="§"/>
            </a:pPr>
            <a:endParaRPr lang="en-US" sz="2800" dirty="0"/>
          </a:p>
          <a:p>
            <a:pPr>
              <a:buFont typeface="Wingdings" pitchFamily="2" charset="2"/>
              <a:buChar char="§"/>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a:bodyPr>
          <a:lstStyle/>
          <a:p>
            <a:pPr algn="ctr">
              <a:buFont typeface="Wingdings" pitchFamily="2" charset="2"/>
              <a:buChar char="v"/>
            </a:pPr>
            <a:r>
              <a:rPr lang="en-US" sz="4000" b="1" dirty="0"/>
              <a:t>CONCLUSION</a:t>
            </a:r>
          </a:p>
          <a:p>
            <a:pPr algn="ctr">
              <a:buNone/>
            </a:pPr>
            <a:r>
              <a:rPr lang="en-US" b="1" dirty="0"/>
              <a:t>	What can we do?</a:t>
            </a:r>
          </a:p>
          <a:p>
            <a:pPr algn="ctr">
              <a:buNone/>
            </a:pPr>
            <a:r>
              <a:rPr lang="en-US" b="1" dirty="0"/>
              <a:t>	How can we overcome?</a:t>
            </a:r>
          </a:p>
          <a:p>
            <a:pPr>
              <a:buNone/>
            </a:pPr>
            <a:r>
              <a:rPr lang="en-US" sz="2800" dirty="0"/>
              <a:t>	Eph 6:10  Finally, my brethren, be strong in the Lord and in the power of His might. </a:t>
            </a:r>
          </a:p>
          <a:p>
            <a:pPr>
              <a:buNone/>
            </a:pPr>
            <a:r>
              <a:rPr lang="en-US" sz="2800" dirty="0"/>
              <a:t>	Eph 6:11  Put on the whole armor of God, that you may be able to stand against the wiles of the devil.</a:t>
            </a:r>
            <a:endParaRPr lang="en-US" sz="2800" b="1" dirty="0"/>
          </a:p>
          <a:p>
            <a:pPr>
              <a:buFont typeface="Wingdings" pitchFamily="2" charset="2"/>
              <a:buChar char="§"/>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dirty="0"/>
          </a:p>
        </p:txBody>
      </p:sp>
      <p:sp>
        <p:nvSpPr>
          <p:cNvPr id="3" name="Content Placeholder 2"/>
          <p:cNvSpPr>
            <a:spLocks noGrp="1"/>
          </p:cNvSpPr>
          <p:nvPr>
            <p:ph idx="1"/>
          </p:nvPr>
        </p:nvSpPr>
        <p:spPr/>
        <p:txBody>
          <a:bodyPr/>
          <a:lstStyle/>
          <a:p>
            <a:pPr>
              <a:buFont typeface="Wingdings" pitchFamily="2" charset="2"/>
              <a:buChar char="v"/>
            </a:pPr>
            <a:r>
              <a:rPr lang="en-US" b="1" dirty="0"/>
              <a:t>Sad to say, but Satan is still hard at work.</a:t>
            </a:r>
          </a:p>
          <a:p>
            <a:pPr>
              <a:buNone/>
            </a:pPr>
            <a:r>
              <a:rPr lang="en-US" dirty="0"/>
              <a:t>	</a:t>
            </a:r>
            <a:r>
              <a:rPr lang="en-US" sz="2800" dirty="0"/>
              <a:t>2Co 4:3  But even if our gospel is veiled, it is veiled to those who are perishing, </a:t>
            </a:r>
          </a:p>
          <a:p>
            <a:pPr>
              <a:buNone/>
            </a:pPr>
            <a:r>
              <a:rPr lang="en-US" sz="2800" dirty="0"/>
              <a:t>	2Co 4:4  whose minds the god of this age has blinded, who do not believe, lest the light of the gospel of the glory of Christ, who is the image of God, should shine on them.</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dirty="0"/>
          </a:p>
        </p:txBody>
      </p:sp>
      <p:sp>
        <p:nvSpPr>
          <p:cNvPr id="3" name="Content Placeholder 2"/>
          <p:cNvSpPr>
            <a:spLocks noGrp="1"/>
          </p:cNvSpPr>
          <p:nvPr>
            <p:ph idx="1"/>
          </p:nvPr>
        </p:nvSpPr>
        <p:spPr/>
        <p:txBody>
          <a:bodyPr/>
          <a:lstStyle/>
          <a:p>
            <a:pPr>
              <a:buFont typeface="Wingdings" pitchFamily="2" charset="2"/>
              <a:buChar char="v"/>
            </a:pPr>
            <a:r>
              <a:rPr lang="en-US" b="1" dirty="0"/>
              <a:t>Satan uses different methods to deceive people.</a:t>
            </a:r>
          </a:p>
          <a:p>
            <a:pPr>
              <a:buFont typeface="Wingdings" pitchFamily="2" charset="2"/>
              <a:buChar char="v"/>
            </a:pPr>
            <a:r>
              <a:rPr lang="en-US" b="1" dirty="0"/>
              <a:t>We must be aware of those things and then be vigilant and pray not to fall into temptation.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lstStyle/>
          <a:p>
            <a:pPr>
              <a:buFont typeface="Wingdings" pitchFamily="2" charset="2"/>
              <a:buChar char="Ø"/>
            </a:pPr>
            <a:r>
              <a:rPr lang="en-US" b="1" dirty="0"/>
              <a:t>The cares of every day life.</a:t>
            </a:r>
          </a:p>
          <a:p>
            <a:pPr>
              <a:buNone/>
            </a:pPr>
            <a:r>
              <a:rPr lang="en-US" dirty="0"/>
              <a:t>	</a:t>
            </a:r>
            <a:r>
              <a:rPr lang="en-US" sz="2800" dirty="0"/>
              <a:t>Mat 13:22  Now he who received seed among the thorns is he who hears the word, and </a:t>
            </a:r>
            <a:r>
              <a:rPr lang="en-US" sz="2800" u="sng" dirty="0"/>
              <a:t>the cares of this world </a:t>
            </a:r>
            <a:r>
              <a:rPr lang="en-US" sz="2800" dirty="0"/>
              <a:t>and the deceitfulness of riches choke the word, and he becomes unfruitful.</a:t>
            </a:r>
          </a:p>
          <a:p>
            <a:pPr>
              <a:buFont typeface="Wingdings" pitchFamily="2" charset="2"/>
              <a:buChar char="§"/>
            </a:pPr>
            <a:r>
              <a:rPr lang="en-US" sz="2900" dirty="0"/>
              <a:t>Another way of saying this would be, the affairs of every day life.</a:t>
            </a:r>
          </a:p>
          <a:p>
            <a:pPr>
              <a:buFont typeface="Wingdings" pitchFamily="2" charset="2"/>
              <a:buChar char="§"/>
            </a:pPr>
            <a:r>
              <a:rPr lang="en-US" sz="2900" dirty="0"/>
              <a:t>These affairs may not be bad in and of themselves.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trips(downLeft)">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heckerboard(across)">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checkerboard(across)">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sz="3500" b="1" dirty="0"/>
              <a:t>The cares of every day life.</a:t>
            </a:r>
          </a:p>
          <a:p>
            <a:pPr>
              <a:buNone/>
            </a:pPr>
            <a:r>
              <a:rPr lang="en-US" sz="3000" dirty="0"/>
              <a:t>	Grocery shopping</a:t>
            </a:r>
          </a:p>
          <a:p>
            <a:pPr>
              <a:buNone/>
            </a:pPr>
            <a:r>
              <a:rPr lang="en-US" sz="3000" dirty="0"/>
              <a:t>	After school activities with kids</a:t>
            </a:r>
          </a:p>
          <a:p>
            <a:pPr>
              <a:buNone/>
            </a:pPr>
            <a:r>
              <a:rPr lang="en-US" sz="3000" dirty="0"/>
              <a:t>	Entertaining friends or family</a:t>
            </a:r>
          </a:p>
          <a:p>
            <a:pPr>
              <a:buNone/>
            </a:pPr>
            <a:r>
              <a:rPr lang="en-US" sz="3000" dirty="0"/>
              <a:t>	House work</a:t>
            </a:r>
          </a:p>
          <a:p>
            <a:pPr>
              <a:buNone/>
            </a:pPr>
            <a:r>
              <a:rPr lang="en-US" sz="3000" dirty="0"/>
              <a:t>	Resting after long weeks work</a:t>
            </a:r>
          </a:p>
          <a:p>
            <a:pPr>
              <a:buFont typeface="Wingdings" pitchFamily="2" charset="2"/>
              <a:buChar char="§"/>
            </a:pPr>
            <a:r>
              <a:rPr lang="en-US" sz="3100" dirty="0"/>
              <a:t>It is sad to say but sometimes we want to do these things more than we want to serve the Lord.</a:t>
            </a:r>
          </a:p>
          <a:p>
            <a:pPr>
              <a:buNone/>
            </a:pPr>
            <a:r>
              <a:rPr lang="en-US" sz="3000" dirty="0"/>
              <a:t>	 “YOU SHALL LOVE THE LORD YOUR GOD WITH ALL YOUR HEART, WITH ALL YOUR SOUL, AND WITH ALL YOUR MIND.” </a:t>
            </a:r>
            <a:r>
              <a:rPr lang="en-US" sz="2800" dirty="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sz="4100" b="1" dirty="0"/>
              <a:t>The cares of every day life. </a:t>
            </a:r>
          </a:p>
          <a:p>
            <a:pPr>
              <a:buNone/>
            </a:pPr>
            <a:r>
              <a:rPr lang="en-US" sz="3600" dirty="0"/>
              <a:t>	Luk 10:38  Now it happened as they went that He entered a certain village; and a certain woman named Martha welcomed Him into her house. </a:t>
            </a:r>
          </a:p>
          <a:p>
            <a:pPr>
              <a:buNone/>
            </a:pPr>
            <a:r>
              <a:rPr lang="en-US" sz="3600" dirty="0"/>
              <a:t>	Luk 10:39  And she had a sister called Mary, who also sat at Jesus' feet and heard His word. </a:t>
            </a:r>
          </a:p>
          <a:p>
            <a:pPr>
              <a:buNone/>
            </a:pPr>
            <a:r>
              <a:rPr lang="en-US" sz="3600" dirty="0"/>
              <a:t>	Luk 10:40  But Martha was distracted with much serving, and she approached Him and said, "Lord, do You not care that my sister has left me to serve alone? Therefore tell her to help me."</a:t>
            </a:r>
            <a:endParaRPr lang="en-US" sz="3600" b="1" dirty="0"/>
          </a:p>
          <a:p>
            <a:pPr algn="ctr"/>
            <a:endParaRPr lang="en-US" sz="2800" dirty="0"/>
          </a:p>
          <a:p>
            <a:pPr algn="ctr">
              <a:buNone/>
            </a:pPr>
            <a:r>
              <a:rPr lang="en-US" sz="2800" dirty="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fontScale="32500" lnSpcReduction="20000"/>
          </a:bodyPr>
          <a:lstStyle/>
          <a:p>
            <a:pPr>
              <a:buFont typeface="Wingdings" pitchFamily="2" charset="2"/>
              <a:buChar char="Ø"/>
            </a:pPr>
            <a:r>
              <a:rPr lang="en-US" sz="9800" b="1" dirty="0"/>
              <a:t>The cares of every day life. </a:t>
            </a:r>
          </a:p>
          <a:p>
            <a:pPr>
              <a:buNone/>
            </a:pPr>
            <a:r>
              <a:rPr lang="en-US" sz="7000" dirty="0"/>
              <a:t>	</a:t>
            </a:r>
            <a:r>
              <a:rPr lang="en-US" sz="8600" dirty="0"/>
              <a:t>Luk 10:41  And Jesus answered and said to her, "Martha, Martha, you are worried and troubled about many things. </a:t>
            </a:r>
          </a:p>
          <a:p>
            <a:pPr>
              <a:buNone/>
            </a:pPr>
            <a:r>
              <a:rPr lang="en-US" sz="8600" dirty="0"/>
              <a:t>	Luk 10:42  But one thing is needed, and Mary has chosen that good part, which will not be taken away from her." </a:t>
            </a:r>
          </a:p>
          <a:p>
            <a:endParaRPr lang="en-US" sz="3000" dirty="0"/>
          </a:p>
          <a:p>
            <a:pPr algn="ctr">
              <a:buFont typeface="Wingdings" pitchFamily="2" charset="2"/>
              <a:buChar char="v"/>
            </a:pPr>
            <a:r>
              <a:rPr lang="en-US" sz="8900" dirty="0"/>
              <a:t>Let us all be vigilant for we can still become the seed that fell among thorns. </a:t>
            </a:r>
          </a:p>
          <a:p>
            <a:endParaRPr lang="en-US" sz="2800" dirty="0"/>
          </a:p>
          <a:p>
            <a:endParaRPr lang="en-US" sz="3000" dirty="0"/>
          </a:p>
          <a:p>
            <a:pPr>
              <a:buFont typeface="Wingdings" pitchFamily="2" charset="2"/>
              <a:buChar char="Ø"/>
            </a:pPr>
            <a:endParaRPr lang="en-US" b="1" dirty="0"/>
          </a:p>
          <a:p>
            <a:pPr algn="ctr"/>
            <a:endParaRPr lang="en-US" sz="2800" dirty="0"/>
          </a:p>
          <a:p>
            <a:pPr algn="ctr">
              <a:buNone/>
            </a:pPr>
            <a:r>
              <a:rPr lang="en-US" sz="2800" dirty="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SNARES OF THE DEVIL</a:t>
            </a: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sz="3500" b="1" dirty="0"/>
              <a:t>The deceitfulness of riches.</a:t>
            </a:r>
          </a:p>
          <a:p>
            <a:pPr>
              <a:buNone/>
            </a:pPr>
            <a:r>
              <a:rPr lang="en-US" sz="3000" dirty="0"/>
              <a:t>	Mat 13:22  Now he who received seed among the thorns is he who hears the word, and the cares of this world and </a:t>
            </a:r>
            <a:r>
              <a:rPr lang="en-US" sz="3000" u="sng" dirty="0"/>
              <a:t>the deceitfulness of riches </a:t>
            </a:r>
            <a:r>
              <a:rPr lang="en-US" sz="3000" dirty="0"/>
              <a:t>choke the word, and he becomes unfruitful.</a:t>
            </a:r>
          </a:p>
          <a:p>
            <a:pPr>
              <a:buFont typeface="Wingdings" pitchFamily="2" charset="2"/>
              <a:buChar char="§"/>
            </a:pPr>
            <a:r>
              <a:rPr lang="en-US" sz="3100" dirty="0"/>
              <a:t>I would say that this just may be one of Satan’s favored ways of tempting man.</a:t>
            </a:r>
          </a:p>
          <a:p>
            <a:pPr>
              <a:buFont typeface="Wingdings" pitchFamily="2" charset="2"/>
              <a:buChar char="§"/>
            </a:pPr>
            <a:r>
              <a:rPr lang="en-US" sz="3100" dirty="0"/>
              <a:t>We all like money, we all want money and we all need money.  Money is power!  </a:t>
            </a:r>
          </a:p>
          <a:p>
            <a:pPr algn="ctr"/>
            <a:endParaRPr lang="en-US" sz="2800" dirty="0"/>
          </a:p>
          <a:p>
            <a:pPr algn="ctr">
              <a:buNone/>
            </a:pPr>
            <a:r>
              <a:rPr lang="en-US" sz="2800" dirty="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455</Words>
  <Application>Microsoft Office PowerPoint</Application>
  <PresentationFormat>On-screen Show (4:3)</PresentationFormat>
  <Paragraphs>159</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Office Theme</vt:lpstr>
      <vt:lpstr>PowerPoint Presentation</vt:lpstr>
      <vt:lpstr>PowerPoint Presentation</vt:lpstr>
      <vt:lpstr>PowerPoint Presentation</vt:lpstr>
      <vt:lpstr>PowerPoint Presentation</vt:lpstr>
      <vt:lpstr>THE SNARES OF THE DEVIL</vt:lpstr>
      <vt:lpstr>THE SNARES OF THE DEVIL</vt:lpstr>
      <vt:lpstr>THE SNARES OF THE DEVIL</vt:lpstr>
      <vt:lpstr>THE SNARES OF THE DEVIL</vt:lpstr>
      <vt:lpstr>THE SNARES OF THE DEVIL</vt:lpstr>
      <vt:lpstr>THE SNARES OF THE DEVIL</vt:lpstr>
      <vt:lpstr>THE SNARES OF THE DEVIL</vt:lpstr>
      <vt:lpstr>THE SNARES OF THE DEVIL</vt:lpstr>
      <vt:lpstr>THE SNARES OF THE DEVIL</vt:lpstr>
      <vt:lpstr>THE SNARES OF THE DEVIL</vt:lpstr>
      <vt:lpstr>THE SNARES OF THE DEVIL</vt:lpstr>
      <vt:lpstr>THE SNARES OF THE DEVIL</vt:lpstr>
      <vt:lpstr>THE SNARES OF THE DEVIL</vt:lpstr>
      <vt:lpstr>THE SNARES OF THE DEVIL</vt:lpstr>
      <vt:lpstr>THE SNARES OF THE DEVIL</vt:lpstr>
      <vt:lpstr>THE SNARES OF THE DEVIL</vt:lpstr>
      <vt:lpstr>THE SNARES OF THE DEVIL</vt:lpstr>
      <vt:lpstr>THE SNARES OF THE DEVIL</vt:lpstr>
      <vt:lpstr>THE SNARES OF THE DEVIL</vt:lpstr>
      <vt:lpstr>THE SNARES OF THE DEVIL</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Jesse</dc:creator>
  <cp:lastModifiedBy>EastShelby</cp:lastModifiedBy>
  <cp:revision>12</cp:revision>
  <dcterms:created xsi:type="dcterms:W3CDTF">2018-08-21T16:42:05Z</dcterms:created>
  <dcterms:modified xsi:type="dcterms:W3CDTF">2018-08-26T14:02:48Z</dcterms:modified>
</cp:coreProperties>
</file>