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9" r:id="rId3"/>
    <p:sldId id="260" r:id="rId4"/>
    <p:sldId id="261" r:id="rId5"/>
    <p:sldId id="256" r:id="rId6"/>
    <p:sldId id="257"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7699"/>
    <a:srgbClr val="3F8BB9"/>
    <a:srgbClr val="112D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8FB99-1CD5-47E3-9BC9-F8450573BCEE}" v="1" dt="2018-08-12T13:16:06.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7" d="100"/>
          <a:sy n="107" d="100"/>
        </p:scale>
        <p:origin x="1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5ED023-FC5A-4177-9FCC-E59E02AE6EF3}"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274229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5ED023-FC5A-4177-9FCC-E59E02AE6EF3}"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336817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5ED023-FC5A-4177-9FCC-E59E02AE6EF3}"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3533059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13A14-1BDE-48D3-A1C1-B77509A87BF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FE52A3-9B56-4847-AAFF-A63C3C2D687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810EE7-F0EF-44C7-B256-64E03B7EC878}"/>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5" name="Footer Placeholder 4">
            <a:extLst>
              <a:ext uri="{FF2B5EF4-FFF2-40B4-BE49-F238E27FC236}">
                <a16:creationId xmlns:a16="http://schemas.microsoft.com/office/drawing/2014/main" id="{6BE8A899-FFCE-4CBF-88BB-5B945B243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7DE07-9046-4A49-8E9F-9E5EB6FBF65D}"/>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2825536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5C3A-C069-48CA-865D-A28E1BCBA5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973AFD-E491-43B3-8485-5857658F75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1FD2B-0B90-44AC-9C72-17B364E44DA6}"/>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5" name="Footer Placeholder 4">
            <a:extLst>
              <a:ext uri="{FF2B5EF4-FFF2-40B4-BE49-F238E27FC236}">
                <a16:creationId xmlns:a16="http://schemas.microsoft.com/office/drawing/2014/main" id="{F9B63328-C095-4DD9-8E9B-2739D471D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F568F1-E509-4310-A9C2-23393E5F0540}"/>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325017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E2754-1A59-4C9E-8603-942E12CB044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C88A3D-291E-4F33-861D-24184DAC19FF}"/>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69BDD11-460E-467C-A24A-D6739BD1ACA8}"/>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5" name="Footer Placeholder 4">
            <a:extLst>
              <a:ext uri="{FF2B5EF4-FFF2-40B4-BE49-F238E27FC236}">
                <a16:creationId xmlns:a16="http://schemas.microsoft.com/office/drawing/2014/main" id="{03F4E843-8E2D-49C1-8F11-CE9EBD687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3D409D-B532-4ACB-BB94-003AD79E4B47}"/>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4208972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6171F-E3B1-4289-A1D1-E32754D467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7385A4-B5B6-4C81-859A-4BFFA934D9E4}"/>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D139AE-61E8-43AE-9855-60E283CF8BEF}"/>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EF1533-297D-4D63-8D59-032FEABD98CD}"/>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6" name="Footer Placeholder 5">
            <a:extLst>
              <a:ext uri="{FF2B5EF4-FFF2-40B4-BE49-F238E27FC236}">
                <a16:creationId xmlns:a16="http://schemas.microsoft.com/office/drawing/2014/main" id="{5CE726AF-FC8C-443F-A337-23304B218D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6F6606-B3A1-4BF0-A786-8CC5336FBD61}"/>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2595526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B1010-8404-49B2-9D45-4EF344B600A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32606D-95F6-4BC3-83CD-70634B1EB77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0BBA71-FBDC-4B33-98F5-1135B43EDD2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359A19-D383-4076-A95B-6915C64EF58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08BC70-392F-4F79-8EF3-4B4F34BA86B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D4D6EA-5D98-462F-A5C5-8E0F2FF501CD}"/>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8" name="Footer Placeholder 7">
            <a:extLst>
              <a:ext uri="{FF2B5EF4-FFF2-40B4-BE49-F238E27FC236}">
                <a16:creationId xmlns:a16="http://schemas.microsoft.com/office/drawing/2014/main" id="{26346EFD-2CAA-45FE-A79F-C7CDE875D2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B48E2F-EE3E-47EC-BED3-DDBDE86210EF}"/>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1920560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4F3EA-7FD8-4D4D-B9EC-52FF11C2DD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F163CF-B6FE-4995-8AA9-976713535CF1}"/>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4" name="Footer Placeholder 3">
            <a:extLst>
              <a:ext uri="{FF2B5EF4-FFF2-40B4-BE49-F238E27FC236}">
                <a16:creationId xmlns:a16="http://schemas.microsoft.com/office/drawing/2014/main" id="{7778FCE5-01E8-41AB-A697-523553795C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D02FA4-9A32-4629-AB54-B376868CC3F5}"/>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411379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54AD83-521C-444D-AF32-2FF8D7F841B9}"/>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3" name="Footer Placeholder 2">
            <a:extLst>
              <a:ext uri="{FF2B5EF4-FFF2-40B4-BE49-F238E27FC236}">
                <a16:creationId xmlns:a16="http://schemas.microsoft.com/office/drawing/2014/main" id="{B06F4BCF-FD76-4CBA-8D96-16EDCA2FB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C1B89F-8E5F-4AE6-ADB2-853450EAF84D}"/>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934053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234A9-60E4-48D8-9782-A7D4110C369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2800FD-DFDC-402F-8AB7-11335654FDD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E7CD88-00D0-4CFB-ACF5-B584B711D69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B360EC-40A0-4807-B591-9C6649A8E2A7}"/>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6" name="Footer Placeholder 5">
            <a:extLst>
              <a:ext uri="{FF2B5EF4-FFF2-40B4-BE49-F238E27FC236}">
                <a16:creationId xmlns:a16="http://schemas.microsoft.com/office/drawing/2014/main" id="{BCE614F7-4F0C-4561-98A6-91CF58A07A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B525D-8EAF-463B-B76D-0DF340E078ED}"/>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156733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5ED023-FC5A-4177-9FCC-E59E02AE6EF3}"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34514096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2473-95FE-4565-BA36-122B2572510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781FA2-6617-4924-94F0-A4B245756B1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938F5B-9137-4650-B2E6-9455933D5E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C0D83C-4FC8-428E-A903-A771658F5C14}"/>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6" name="Footer Placeholder 5">
            <a:extLst>
              <a:ext uri="{FF2B5EF4-FFF2-40B4-BE49-F238E27FC236}">
                <a16:creationId xmlns:a16="http://schemas.microsoft.com/office/drawing/2014/main" id="{8DFB9551-286E-4CF5-87BF-BB31E641D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EDE41B-503D-426B-9999-90BD1528E4AA}"/>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2929723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3C469-8C7F-4E36-B62E-A341BB5D56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B726A0-2FC9-412D-AE6B-FB40062E3D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528AB-BD26-4800-A417-C4A2D6E4712B}"/>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5" name="Footer Placeholder 4">
            <a:extLst>
              <a:ext uri="{FF2B5EF4-FFF2-40B4-BE49-F238E27FC236}">
                <a16:creationId xmlns:a16="http://schemas.microsoft.com/office/drawing/2014/main" id="{E9942818-4AE4-4AB3-B926-E0F438BD5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3AC68-F9B2-435E-8523-A42C9556AFEB}"/>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4032198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F9F09-9789-4BC0-A506-6C26B2C301E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58E560-D2F6-43BD-A0F0-D0A8E6415300}"/>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31324A-9423-454A-BFA8-D5CFEE5160AF}"/>
              </a:ext>
            </a:extLst>
          </p:cNvPr>
          <p:cNvSpPr>
            <a:spLocks noGrp="1"/>
          </p:cNvSpPr>
          <p:nvPr>
            <p:ph type="dt" sz="half" idx="10"/>
          </p:nvPr>
        </p:nvSpPr>
        <p:spPr/>
        <p:txBody>
          <a:bodyPr/>
          <a:lstStyle/>
          <a:p>
            <a:fld id="{DFB31316-DE91-4E4A-A522-F9862CC34B3A}" type="datetimeFigureOut">
              <a:rPr lang="en-US" smtClean="0"/>
              <a:t>8/12/2018</a:t>
            </a:fld>
            <a:endParaRPr lang="en-US"/>
          </a:p>
        </p:txBody>
      </p:sp>
      <p:sp>
        <p:nvSpPr>
          <p:cNvPr id="5" name="Footer Placeholder 4">
            <a:extLst>
              <a:ext uri="{FF2B5EF4-FFF2-40B4-BE49-F238E27FC236}">
                <a16:creationId xmlns:a16="http://schemas.microsoft.com/office/drawing/2014/main" id="{BB97064A-F4F7-4A64-A9F3-0C45B18A0F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AFF9B-6141-494A-9F9E-045F8FD21DF9}"/>
              </a:ext>
            </a:extLst>
          </p:cNvPr>
          <p:cNvSpPr>
            <a:spLocks noGrp="1"/>
          </p:cNvSpPr>
          <p:nvPr>
            <p:ph type="sldNum" sz="quarter" idx="12"/>
          </p:nvPr>
        </p:nvSpPr>
        <p:spPr/>
        <p:txBody>
          <a:bodyPr/>
          <a:lstStyle/>
          <a:p>
            <a:fld id="{41926F4E-C6C9-4434-A063-9CD56B523D07}" type="slidenum">
              <a:rPr lang="en-US" smtClean="0"/>
              <a:t>‹#›</a:t>
            </a:fld>
            <a:endParaRPr lang="en-US"/>
          </a:p>
        </p:txBody>
      </p:sp>
    </p:spTree>
    <p:extLst>
      <p:ext uri="{BB962C8B-B14F-4D97-AF65-F5344CB8AC3E}">
        <p14:creationId xmlns:p14="http://schemas.microsoft.com/office/powerpoint/2010/main" val="427057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5ED023-FC5A-4177-9FCC-E59E02AE6EF3}"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1009840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5ED023-FC5A-4177-9FCC-E59E02AE6EF3}"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147736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5ED023-FC5A-4177-9FCC-E59E02AE6EF3}" type="datetimeFigureOut">
              <a:rPr lang="en-US" smtClean="0"/>
              <a:t>8/12/2018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316259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5ED023-FC5A-4177-9FCC-E59E02AE6EF3}" type="datetimeFigureOut">
              <a:rPr lang="en-US" smtClean="0"/>
              <a:t>8/12/2018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71422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ED023-FC5A-4177-9FCC-E59E02AE6EF3}" type="datetimeFigureOut">
              <a:rPr lang="en-US" smtClean="0"/>
              <a:t>8/12/2018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169737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5ED023-FC5A-4177-9FCC-E59E02AE6EF3}"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267881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5ED023-FC5A-4177-9FCC-E59E02AE6EF3}"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888D6-6FE3-482E-8124-9FB3350CB4BD}" type="slidenum">
              <a:rPr lang="en-US" smtClean="0"/>
              <a:t>‹#›</a:t>
            </a:fld>
            <a:endParaRPr lang="en-US"/>
          </a:p>
        </p:txBody>
      </p:sp>
    </p:spTree>
    <p:extLst>
      <p:ext uri="{BB962C8B-B14F-4D97-AF65-F5344CB8AC3E}">
        <p14:creationId xmlns:p14="http://schemas.microsoft.com/office/powerpoint/2010/main" val="200652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ED023-FC5A-4177-9FCC-E59E02AE6EF3}" type="datetimeFigureOut">
              <a:rPr lang="en-US" smtClean="0"/>
              <a:t>8/12/2018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888D6-6FE3-482E-8124-9FB3350CB4BD}" type="slidenum">
              <a:rPr lang="en-US" smtClean="0"/>
              <a:t>‹#›</a:t>
            </a:fld>
            <a:endParaRPr lang="en-US"/>
          </a:p>
        </p:txBody>
      </p:sp>
      <p:pic>
        <p:nvPicPr>
          <p:cNvPr id="8" name="Picture 7" descr="A picture containing nature, rain&#10;&#10;Description generated with very high confidence">
            <a:extLst>
              <a:ext uri="{FF2B5EF4-FFF2-40B4-BE49-F238E27FC236}">
                <a16:creationId xmlns:a16="http://schemas.microsoft.com/office/drawing/2014/main" id="{9FA658CC-ABE7-4764-BB9F-219818F942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38469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EFCD37-1931-44EA-9FB8-57AED902424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24F24-8ADC-4BC4-8F8E-541585DCEDB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A76EC0-40D8-4542-88E9-11AF563630A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31316-DE91-4E4A-A522-F9862CC34B3A}" type="datetimeFigureOut">
              <a:rPr lang="en-US" smtClean="0"/>
              <a:t>8/12/2018</a:t>
            </a:fld>
            <a:endParaRPr lang="en-US"/>
          </a:p>
        </p:txBody>
      </p:sp>
      <p:sp>
        <p:nvSpPr>
          <p:cNvPr id="5" name="Footer Placeholder 4">
            <a:extLst>
              <a:ext uri="{FF2B5EF4-FFF2-40B4-BE49-F238E27FC236}">
                <a16:creationId xmlns:a16="http://schemas.microsoft.com/office/drawing/2014/main" id="{899320D1-DFDD-4EFA-BCF5-B19478B2B55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66D1D1-CB9B-4ECB-A77B-55FB2059FED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26F4E-C6C9-4434-A063-9CD56B523D07}" type="slidenum">
              <a:rPr lang="en-US" smtClean="0"/>
              <a:t>‹#›</a:t>
            </a:fld>
            <a:endParaRPr lang="en-US"/>
          </a:p>
        </p:txBody>
      </p:sp>
      <p:pic>
        <p:nvPicPr>
          <p:cNvPr id="8" name="Picture 7" descr="Water next to the ocean&#10;&#10;Description generated with high confidence">
            <a:extLst>
              <a:ext uri="{FF2B5EF4-FFF2-40B4-BE49-F238E27FC236}">
                <a16:creationId xmlns:a16="http://schemas.microsoft.com/office/drawing/2014/main" id="{7729BAB0-AF21-47A2-92D1-FAB4CD9C6D7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944987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Romans+6:1-14&amp;version=ESV#fen-ESV-28059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48C4-1F3E-46FA-A75D-09F77ACEC5B0}"/>
              </a:ext>
            </a:extLst>
          </p:cNvPr>
          <p:cNvSpPr>
            <a:spLocks noGrp="1"/>
          </p:cNvSpPr>
          <p:nvPr>
            <p:ph type="title"/>
          </p:nvPr>
        </p:nvSpPr>
        <p:spPr/>
        <p:txBody>
          <a:bodyPr/>
          <a:lstStyle/>
          <a:p>
            <a:r>
              <a:rPr lang="en-US" dirty="0"/>
              <a:t>Romans 6:1-14 ESV</a:t>
            </a:r>
          </a:p>
        </p:txBody>
      </p:sp>
      <p:sp>
        <p:nvSpPr>
          <p:cNvPr id="3" name="Content Placeholder 2">
            <a:extLst>
              <a:ext uri="{FF2B5EF4-FFF2-40B4-BE49-F238E27FC236}">
                <a16:creationId xmlns:a16="http://schemas.microsoft.com/office/drawing/2014/main" id="{BE026F16-12CB-4FE1-9B9F-25E50E5A0FCE}"/>
              </a:ext>
            </a:extLst>
          </p:cNvPr>
          <p:cNvSpPr>
            <a:spLocks noGrp="1"/>
          </p:cNvSpPr>
          <p:nvPr>
            <p:ph idx="1"/>
          </p:nvPr>
        </p:nvSpPr>
        <p:spPr/>
        <p:txBody>
          <a:bodyPr>
            <a:normAutofit/>
          </a:bodyPr>
          <a:lstStyle/>
          <a:p>
            <a:pPr marL="0" indent="0">
              <a:buNone/>
            </a:pPr>
            <a:r>
              <a:rPr lang="en-US" baseline="30000" dirty="0"/>
              <a:t>1 </a:t>
            </a:r>
            <a:r>
              <a:rPr lang="en-US" dirty="0"/>
              <a:t>What shall we say then? Are we to continue in sin that grace may abound? </a:t>
            </a:r>
            <a:r>
              <a:rPr lang="en-US" baseline="30000" dirty="0"/>
              <a:t>2 </a:t>
            </a:r>
            <a:r>
              <a:rPr lang="en-US" dirty="0"/>
              <a:t>By no means! How can we who died to sin still live in it? </a:t>
            </a:r>
            <a:r>
              <a:rPr lang="en-US" baseline="30000" dirty="0"/>
              <a:t>3 </a:t>
            </a:r>
            <a:r>
              <a:rPr lang="en-US" dirty="0"/>
              <a:t>Do you not know that all of us who have been baptized into Christ Jesus were baptized into his death? </a:t>
            </a:r>
            <a:r>
              <a:rPr lang="en-US" baseline="30000" dirty="0"/>
              <a:t>4 </a:t>
            </a:r>
            <a:r>
              <a:rPr lang="en-US" dirty="0"/>
              <a:t>We were buried therefore with him by baptism into death, in order that, just as Christ was raised from the dead by the glory of the Father, we too might walk in newness of life.</a:t>
            </a:r>
          </a:p>
          <a:p>
            <a:pPr marL="0" indent="0">
              <a:buNone/>
            </a:pPr>
            <a:endParaRPr lang="en-US" dirty="0"/>
          </a:p>
        </p:txBody>
      </p:sp>
    </p:spTree>
    <p:extLst>
      <p:ext uri="{BB962C8B-B14F-4D97-AF65-F5344CB8AC3E}">
        <p14:creationId xmlns:p14="http://schemas.microsoft.com/office/powerpoint/2010/main" val="269167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E139-BCA5-4C6F-853E-5DDC13ECE2D8}"/>
              </a:ext>
            </a:extLst>
          </p:cNvPr>
          <p:cNvSpPr>
            <a:spLocks noGrp="1"/>
          </p:cNvSpPr>
          <p:nvPr>
            <p:ph type="title"/>
          </p:nvPr>
        </p:nvSpPr>
        <p:spPr/>
        <p:txBody>
          <a:bodyPr/>
          <a:lstStyle/>
          <a:p>
            <a:r>
              <a:rPr lang="en-US" dirty="0"/>
              <a:t>Romans 6:1-14 ESV</a:t>
            </a:r>
          </a:p>
        </p:txBody>
      </p:sp>
      <p:sp>
        <p:nvSpPr>
          <p:cNvPr id="3" name="Content Placeholder 2">
            <a:extLst>
              <a:ext uri="{FF2B5EF4-FFF2-40B4-BE49-F238E27FC236}">
                <a16:creationId xmlns:a16="http://schemas.microsoft.com/office/drawing/2014/main" id="{64596819-378C-40A4-8E29-B31628B808A8}"/>
              </a:ext>
            </a:extLst>
          </p:cNvPr>
          <p:cNvSpPr>
            <a:spLocks noGrp="1"/>
          </p:cNvSpPr>
          <p:nvPr>
            <p:ph idx="1"/>
          </p:nvPr>
        </p:nvSpPr>
        <p:spPr/>
        <p:txBody>
          <a:bodyPr>
            <a:normAutofit fontScale="92500" lnSpcReduction="10000"/>
          </a:bodyPr>
          <a:lstStyle/>
          <a:p>
            <a:pPr marL="0" indent="0">
              <a:buNone/>
            </a:pPr>
            <a:r>
              <a:rPr lang="en-US" baseline="30000" dirty="0"/>
              <a:t>5 </a:t>
            </a:r>
            <a:r>
              <a:rPr lang="en-US" dirty="0"/>
              <a:t>For if we have been united with him in a death like his, we shall certainly be united with him in a resurrection like his. </a:t>
            </a:r>
            <a:r>
              <a:rPr lang="en-US" baseline="30000" dirty="0"/>
              <a:t>6 </a:t>
            </a:r>
            <a:r>
              <a:rPr lang="en-US" dirty="0"/>
              <a:t>We know that our old self</a:t>
            </a:r>
            <a:r>
              <a:rPr lang="en-US" baseline="30000" dirty="0"/>
              <a:t>[</a:t>
            </a:r>
            <a:r>
              <a:rPr lang="en-US" baseline="30000" dirty="0">
                <a:hlinkClick r:id="rId2" tooltip="See footnote a"/>
              </a:rPr>
              <a:t>a</a:t>
            </a:r>
            <a:r>
              <a:rPr lang="en-US" baseline="30000" dirty="0"/>
              <a:t>]</a:t>
            </a:r>
            <a:r>
              <a:rPr lang="en-US" dirty="0"/>
              <a:t> was crucified with him in order that the body of sin might be brought to nothing, so that we would no longer be enslaved to sin. </a:t>
            </a:r>
            <a:r>
              <a:rPr lang="en-US" baseline="30000" dirty="0"/>
              <a:t>7 </a:t>
            </a:r>
            <a:r>
              <a:rPr lang="en-US" dirty="0"/>
              <a:t>For one who has died has been set free</a:t>
            </a:r>
            <a:r>
              <a:rPr lang="en-US" baseline="30000" dirty="0"/>
              <a:t> </a:t>
            </a:r>
            <a:r>
              <a:rPr lang="en-US" dirty="0"/>
              <a:t>from sin. </a:t>
            </a:r>
            <a:r>
              <a:rPr lang="en-US" baseline="30000" dirty="0"/>
              <a:t>8 </a:t>
            </a:r>
            <a:r>
              <a:rPr lang="en-US" dirty="0"/>
              <a:t>Now if we have died with Christ, we believe that we will also live with him. </a:t>
            </a:r>
            <a:r>
              <a:rPr lang="en-US" baseline="30000" dirty="0"/>
              <a:t>9 </a:t>
            </a:r>
            <a:r>
              <a:rPr lang="en-US" dirty="0"/>
              <a:t>We know that Christ, being raised from the dead, will never die again; death no longer has dominion over him. </a:t>
            </a:r>
            <a:r>
              <a:rPr lang="en-US" baseline="30000" dirty="0"/>
              <a:t>10 </a:t>
            </a:r>
            <a:r>
              <a:rPr lang="en-US" dirty="0"/>
              <a:t>For the death he died he died to sin, once for all, but the life he lives he lives to God. </a:t>
            </a:r>
            <a:r>
              <a:rPr lang="en-US" baseline="30000" dirty="0"/>
              <a:t>11 </a:t>
            </a:r>
            <a:r>
              <a:rPr lang="en-US" dirty="0"/>
              <a:t>So you also must consider yourselves dead to sin and alive to God in Christ Jesus.</a:t>
            </a:r>
          </a:p>
        </p:txBody>
      </p:sp>
    </p:spTree>
    <p:extLst>
      <p:ext uri="{BB962C8B-B14F-4D97-AF65-F5344CB8AC3E}">
        <p14:creationId xmlns:p14="http://schemas.microsoft.com/office/powerpoint/2010/main" val="300486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79F69-2F80-428F-A497-709F8D5E73E6}"/>
              </a:ext>
            </a:extLst>
          </p:cNvPr>
          <p:cNvSpPr>
            <a:spLocks noGrp="1"/>
          </p:cNvSpPr>
          <p:nvPr>
            <p:ph type="title"/>
          </p:nvPr>
        </p:nvSpPr>
        <p:spPr/>
        <p:txBody>
          <a:bodyPr/>
          <a:lstStyle/>
          <a:p>
            <a:r>
              <a:rPr lang="en-US" dirty="0"/>
              <a:t>Romans 6:1-14 ESV</a:t>
            </a:r>
          </a:p>
        </p:txBody>
      </p:sp>
      <p:sp>
        <p:nvSpPr>
          <p:cNvPr id="3" name="Content Placeholder 2">
            <a:extLst>
              <a:ext uri="{FF2B5EF4-FFF2-40B4-BE49-F238E27FC236}">
                <a16:creationId xmlns:a16="http://schemas.microsoft.com/office/drawing/2014/main" id="{93D1EF7F-3CBA-4E0A-A5EE-17E4F0A228D0}"/>
              </a:ext>
            </a:extLst>
          </p:cNvPr>
          <p:cNvSpPr>
            <a:spLocks noGrp="1"/>
          </p:cNvSpPr>
          <p:nvPr>
            <p:ph idx="1"/>
          </p:nvPr>
        </p:nvSpPr>
        <p:spPr/>
        <p:txBody>
          <a:bodyPr/>
          <a:lstStyle/>
          <a:p>
            <a:pPr marL="0" indent="0">
              <a:buNone/>
            </a:pPr>
            <a:r>
              <a:rPr lang="en-US" baseline="30000" dirty="0"/>
              <a:t>12 </a:t>
            </a:r>
            <a:r>
              <a:rPr lang="en-US" dirty="0"/>
              <a:t>Let not sin therefore reign in your mortal body, to make you obey its passions. </a:t>
            </a:r>
            <a:r>
              <a:rPr lang="en-US" baseline="30000" dirty="0"/>
              <a:t>13 </a:t>
            </a:r>
            <a:r>
              <a:rPr lang="en-US" dirty="0"/>
              <a:t>Do not present your members to sin as instruments for unrighteousness, but present yourselves to God as those who have been brought from death to life, and your members to God as instruments for righteousness. </a:t>
            </a:r>
            <a:r>
              <a:rPr lang="en-US" baseline="30000" dirty="0"/>
              <a:t>14 </a:t>
            </a:r>
            <a:r>
              <a:rPr lang="en-US" dirty="0"/>
              <a:t>For sin will have no dominion over you, since you are not under law but under grace.</a:t>
            </a:r>
          </a:p>
        </p:txBody>
      </p:sp>
    </p:spTree>
    <p:extLst>
      <p:ext uri="{BB962C8B-B14F-4D97-AF65-F5344CB8AC3E}">
        <p14:creationId xmlns:p14="http://schemas.microsoft.com/office/powerpoint/2010/main" val="346383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3A6D64-E1B1-4EF0-9013-C7DADFD06415}"/>
              </a:ext>
            </a:extLst>
          </p:cNvPr>
          <p:cNvSpPr txBox="1"/>
          <p:nvPr/>
        </p:nvSpPr>
        <p:spPr>
          <a:xfrm>
            <a:off x="507075" y="88669"/>
            <a:ext cx="8129847" cy="1862048"/>
          </a:xfrm>
          <a:prstGeom prst="rect">
            <a:avLst/>
          </a:prstGeom>
          <a:noFill/>
        </p:spPr>
        <p:txBody>
          <a:bodyPr wrap="square" rtlCol="0">
            <a:spAutoFit/>
          </a:bodyPr>
          <a:lstStyle/>
          <a:p>
            <a:pPr algn="ctr"/>
            <a:r>
              <a:rPr lang="en-US" sz="11500"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t>BAPTIZED</a:t>
            </a:r>
          </a:p>
        </p:txBody>
      </p:sp>
      <p:sp>
        <p:nvSpPr>
          <p:cNvPr id="5" name="TextBox 4">
            <a:extLst>
              <a:ext uri="{FF2B5EF4-FFF2-40B4-BE49-F238E27FC236}">
                <a16:creationId xmlns:a16="http://schemas.microsoft.com/office/drawing/2014/main" id="{31C3E427-CED6-4C14-B72F-4FBEC5AF1108}"/>
              </a:ext>
            </a:extLst>
          </p:cNvPr>
          <p:cNvSpPr txBox="1"/>
          <p:nvPr/>
        </p:nvSpPr>
        <p:spPr>
          <a:xfrm>
            <a:off x="507075" y="1556103"/>
            <a:ext cx="8129847" cy="530915"/>
          </a:xfrm>
          <a:prstGeom prst="rect">
            <a:avLst/>
          </a:prstGeom>
          <a:noFill/>
        </p:spPr>
        <p:txBody>
          <a:bodyPr wrap="square" rtlCol="0">
            <a:spAutoFit/>
          </a:bodyPr>
          <a:lstStyle/>
          <a:p>
            <a:pPr algn="ctr"/>
            <a:r>
              <a:rPr lang="en-US" sz="2850" dirty="0">
                <a:solidFill>
                  <a:srgbClr val="3E7699"/>
                </a:solidFill>
                <a:latin typeface="Akzidenz Grotesk BE Light" panose="020B0500000000000000" pitchFamily="34" charset="0"/>
              </a:rPr>
              <a:t>LIVING YOUR LIFE IN LIGHT OF YOUR BAPTISM</a:t>
            </a:r>
          </a:p>
        </p:txBody>
      </p:sp>
    </p:spTree>
    <p:extLst>
      <p:ext uri="{BB962C8B-B14F-4D97-AF65-F5344CB8AC3E}">
        <p14:creationId xmlns:p14="http://schemas.microsoft.com/office/powerpoint/2010/main" val="370609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24B07F-89A4-414C-ADDA-204CEF6901C3}"/>
              </a:ext>
            </a:extLst>
          </p:cNvPr>
          <p:cNvSpPr txBox="1"/>
          <p:nvPr/>
        </p:nvSpPr>
        <p:spPr>
          <a:xfrm>
            <a:off x="1382" y="5890959"/>
            <a:ext cx="3635433" cy="830997"/>
          </a:xfrm>
          <a:prstGeom prst="rect">
            <a:avLst/>
          </a:prstGeom>
          <a:noFill/>
        </p:spPr>
        <p:txBody>
          <a:bodyPr wrap="square" rtlCol="0">
            <a:spAutoFit/>
          </a:bodyPr>
          <a:lstStyle/>
          <a:p>
            <a:pPr algn="ctr"/>
            <a:r>
              <a:rPr lang="en-US" sz="4850"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t>BAPTIZED</a:t>
            </a:r>
          </a:p>
        </p:txBody>
      </p:sp>
      <p:sp>
        <p:nvSpPr>
          <p:cNvPr id="3" name="TextBox 2">
            <a:extLst>
              <a:ext uri="{FF2B5EF4-FFF2-40B4-BE49-F238E27FC236}">
                <a16:creationId xmlns:a16="http://schemas.microsoft.com/office/drawing/2014/main" id="{44FF3FF5-7C8E-46C1-A504-99C57AE4C07A}"/>
              </a:ext>
            </a:extLst>
          </p:cNvPr>
          <p:cNvSpPr txBox="1"/>
          <p:nvPr/>
        </p:nvSpPr>
        <p:spPr>
          <a:xfrm>
            <a:off x="-19398" y="6516036"/>
            <a:ext cx="3676995" cy="276999"/>
          </a:xfrm>
          <a:prstGeom prst="rect">
            <a:avLst/>
          </a:prstGeom>
          <a:noFill/>
        </p:spPr>
        <p:txBody>
          <a:bodyPr wrap="square" rtlCol="0">
            <a:spAutoFit/>
          </a:bodyPr>
          <a:lstStyle/>
          <a:p>
            <a:pPr algn="ctr"/>
            <a:r>
              <a:rPr lang="en-US" sz="1200" dirty="0">
                <a:solidFill>
                  <a:schemeClr val="bg1"/>
                </a:solidFill>
                <a:latin typeface="Akzidenz Grotesk BE Light" panose="020B0500000000000000" pitchFamily="34" charset="0"/>
              </a:rPr>
              <a:t>LIVING YOUR LIFE IN LIGHT OF YOUR BAPTISM</a:t>
            </a:r>
          </a:p>
        </p:txBody>
      </p:sp>
      <p:sp>
        <p:nvSpPr>
          <p:cNvPr id="4" name="TextBox 3">
            <a:extLst>
              <a:ext uri="{FF2B5EF4-FFF2-40B4-BE49-F238E27FC236}">
                <a16:creationId xmlns:a16="http://schemas.microsoft.com/office/drawing/2014/main" id="{CE329E15-457D-4447-9DA8-322796C42AFD}"/>
              </a:ext>
            </a:extLst>
          </p:cNvPr>
          <p:cNvSpPr txBox="1"/>
          <p:nvPr/>
        </p:nvSpPr>
        <p:spPr>
          <a:xfrm>
            <a:off x="0" y="86799"/>
            <a:ext cx="9143999" cy="1634294"/>
          </a:xfrm>
          <a:prstGeom prst="rect">
            <a:avLst/>
          </a:prstGeom>
          <a:noFill/>
        </p:spPr>
        <p:txBody>
          <a:bodyPr wrap="square" rtlCol="0">
            <a:spAutoFit/>
          </a:bodyPr>
          <a:lstStyle/>
          <a:p>
            <a:pPr algn="ctr">
              <a:lnSpc>
                <a:spcPts val="6000"/>
              </a:lnSpc>
            </a:pPr>
            <a:r>
              <a:rPr lang="en-US" sz="6000" cap="all"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t>Baptized </a:t>
            </a:r>
            <a:br>
              <a:rPr lang="en-US" sz="6000" cap="all"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br>
            <a:r>
              <a:rPr lang="en-US" sz="6000" cap="all"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t>Into His Death</a:t>
            </a:r>
          </a:p>
        </p:txBody>
      </p:sp>
      <p:sp>
        <p:nvSpPr>
          <p:cNvPr id="5" name="TextBox 4">
            <a:extLst>
              <a:ext uri="{FF2B5EF4-FFF2-40B4-BE49-F238E27FC236}">
                <a16:creationId xmlns:a16="http://schemas.microsoft.com/office/drawing/2014/main" id="{5968DBC1-3183-4C49-9EC9-4F90958B7383}"/>
              </a:ext>
            </a:extLst>
          </p:cNvPr>
          <p:cNvSpPr txBox="1"/>
          <p:nvPr/>
        </p:nvSpPr>
        <p:spPr>
          <a:xfrm>
            <a:off x="468976" y="2590309"/>
            <a:ext cx="8206046" cy="838691"/>
          </a:xfrm>
          <a:prstGeom prst="rect">
            <a:avLst/>
          </a:prstGeom>
          <a:noFill/>
        </p:spPr>
        <p:txBody>
          <a:bodyPr wrap="square" rtlCol="0">
            <a:spAutoFit/>
          </a:bodyPr>
          <a:lstStyle/>
          <a:p>
            <a:pPr algn="ctr"/>
            <a:r>
              <a:rPr lang="en-US" sz="4850"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LightCn" panose="020B0506000000000000" pitchFamily="34" charset="0"/>
              </a:rPr>
              <a:t>Baptism is a crucifixion of our old man.</a:t>
            </a:r>
          </a:p>
        </p:txBody>
      </p:sp>
    </p:spTree>
    <p:extLst>
      <p:ext uri="{BB962C8B-B14F-4D97-AF65-F5344CB8AC3E}">
        <p14:creationId xmlns:p14="http://schemas.microsoft.com/office/powerpoint/2010/main" val="33582327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24B07F-89A4-414C-ADDA-204CEF6901C3}"/>
              </a:ext>
            </a:extLst>
          </p:cNvPr>
          <p:cNvSpPr txBox="1"/>
          <p:nvPr/>
        </p:nvSpPr>
        <p:spPr>
          <a:xfrm>
            <a:off x="1382" y="5890959"/>
            <a:ext cx="3635433" cy="830997"/>
          </a:xfrm>
          <a:prstGeom prst="rect">
            <a:avLst/>
          </a:prstGeom>
          <a:noFill/>
        </p:spPr>
        <p:txBody>
          <a:bodyPr wrap="square" rtlCol="0">
            <a:spAutoFit/>
          </a:bodyPr>
          <a:lstStyle/>
          <a:p>
            <a:pPr algn="ctr"/>
            <a:r>
              <a:rPr lang="en-US" sz="4850"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t>BAPTIZED</a:t>
            </a:r>
          </a:p>
        </p:txBody>
      </p:sp>
      <p:sp>
        <p:nvSpPr>
          <p:cNvPr id="3" name="TextBox 2">
            <a:extLst>
              <a:ext uri="{FF2B5EF4-FFF2-40B4-BE49-F238E27FC236}">
                <a16:creationId xmlns:a16="http://schemas.microsoft.com/office/drawing/2014/main" id="{44FF3FF5-7C8E-46C1-A504-99C57AE4C07A}"/>
              </a:ext>
            </a:extLst>
          </p:cNvPr>
          <p:cNvSpPr txBox="1"/>
          <p:nvPr/>
        </p:nvSpPr>
        <p:spPr>
          <a:xfrm>
            <a:off x="-19398" y="6516036"/>
            <a:ext cx="3676995" cy="276999"/>
          </a:xfrm>
          <a:prstGeom prst="rect">
            <a:avLst/>
          </a:prstGeom>
          <a:noFill/>
        </p:spPr>
        <p:txBody>
          <a:bodyPr wrap="square" rtlCol="0">
            <a:spAutoFit/>
          </a:bodyPr>
          <a:lstStyle/>
          <a:p>
            <a:pPr algn="ctr"/>
            <a:r>
              <a:rPr lang="en-US" sz="1200" dirty="0">
                <a:solidFill>
                  <a:schemeClr val="bg1"/>
                </a:solidFill>
                <a:latin typeface="Akzidenz Grotesk BE Light" panose="020B0500000000000000" pitchFamily="34" charset="0"/>
              </a:rPr>
              <a:t>LIVING YOUR LIFE IN LIGHT OF YOUR BAPTISM</a:t>
            </a:r>
          </a:p>
        </p:txBody>
      </p:sp>
      <p:sp>
        <p:nvSpPr>
          <p:cNvPr id="4" name="TextBox 3">
            <a:extLst>
              <a:ext uri="{FF2B5EF4-FFF2-40B4-BE49-F238E27FC236}">
                <a16:creationId xmlns:a16="http://schemas.microsoft.com/office/drawing/2014/main" id="{CE329E15-457D-4447-9DA8-322796C42AFD}"/>
              </a:ext>
            </a:extLst>
          </p:cNvPr>
          <p:cNvSpPr txBox="1"/>
          <p:nvPr/>
        </p:nvSpPr>
        <p:spPr>
          <a:xfrm>
            <a:off x="0" y="86799"/>
            <a:ext cx="9143999" cy="1634294"/>
          </a:xfrm>
          <a:prstGeom prst="rect">
            <a:avLst/>
          </a:prstGeom>
          <a:noFill/>
        </p:spPr>
        <p:txBody>
          <a:bodyPr wrap="square" rtlCol="0">
            <a:spAutoFit/>
          </a:bodyPr>
          <a:lstStyle/>
          <a:p>
            <a:pPr algn="ctr">
              <a:lnSpc>
                <a:spcPts val="6000"/>
              </a:lnSpc>
            </a:pPr>
            <a:r>
              <a:rPr lang="en-US" sz="6000" cap="all"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t>Baptized </a:t>
            </a:r>
            <a:br>
              <a:rPr lang="en-US" sz="6000" cap="all"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br>
            <a:r>
              <a:rPr lang="en-US" sz="6000" cap="all"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Super" panose="020B0500000000000000" pitchFamily="34" charset="0"/>
              </a:rPr>
              <a:t>Into His Death</a:t>
            </a:r>
          </a:p>
        </p:txBody>
      </p:sp>
      <p:sp>
        <p:nvSpPr>
          <p:cNvPr id="5" name="TextBox 4">
            <a:extLst>
              <a:ext uri="{FF2B5EF4-FFF2-40B4-BE49-F238E27FC236}">
                <a16:creationId xmlns:a16="http://schemas.microsoft.com/office/drawing/2014/main" id="{5968DBC1-3183-4C49-9EC9-4F90958B7383}"/>
              </a:ext>
            </a:extLst>
          </p:cNvPr>
          <p:cNvSpPr txBox="1"/>
          <p:nvPr/>
        </p:nvSpPr>
        <p:spPr>
          <a:xfrm>
            <a:off x="468976" y="2590309"/>
            <a:ext cx="8206046" cy="838691"/>
          </a:xfrm>
          <a:prstGeom prst="rect">
            <a:avLst/>
          </a:prstGeom>
          <a:noFill/>
        </p:spPr>
        <p:txBody>
          <a:bodyPr wrap="square" rtlCol="0">
            <a:spAutoFit/>
          </a:bodyPr>
          <a:lstStyle/>
          <a:p>
            <a:pPr algn="ctr"/>
            <a:r>
              <a:rPr lang="en-US" sz="4850" dirty="0">
                <a:gradFill flip="none" rotWithShape="1">
                  <a:gsLst>
                    <a:gs pos="0">
                      <a:srgbClr val="3E7699">
                        <a:shade val="30000"/>
                        <a:satMod val="115000"/>
                      </a:srgbClr>
                    </a:gs>
                    <a:gs pos="66000">
                      <a:srgbClr val="3F8BB9"/>
                    </a:gs>
                    <a:gs pos="100000">
                      <a:srgbClr val="3F8BB9"/>
                    </a:gs>
                  </a:gsLst>
                  <a:lin ang="5400000" scaled="1"/>
                  <a:tileRect/>
                </a:gradFill>
                <a:latin typeface="Akzidenz Grotesk BE LightCn" panose="020B0506000000000000" pitchFamily="34" charset="0"/>
              </a:rPr>
              <a:t>Sin and death no longer have dominion over us.</a:t>
            </a:r>
          </a:p>
        </p:txBody>
      </p:sp>
    </p:spTree>
    <p:extLst>
      <p:ext uri="{BB962C8B-B14F-4D97-AF65-F5344CB8AC3E}">
        <p14:creationId xmlns:p14="http://schemas.microsoft.com/office/powerpoint/2010/main" val="209961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TotalTime>
  <Words>78</Words>
  <Application>Microsoft Office PowerPoint</Application>
  <PresentationFormat>On-screen Show (4:3)</PresentationFormat>
  <Paragraphs>16</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Akzidenz Grotesk BE Light</vt:lpstr>
      <vt:lpstr>Akzidenz Grotesk BE LightCn</vt:lpstr>
      <vt:lpstr>Akzidenz Grotesk BE Super</vt:lpstr>
      <vt:lpstr>Arial</vt:lpstr>
      <vt:lpstr>Calibri</vt:lpstr>
      <vt:lpstr>Calibri Light</vt:lpstr>
      <vt:lpstr>Office Theme</vt:lpstr>
      <vt:lpstr>Custom Design</vt:lpstr>
      <vt:lpstr>Romans 6:1-14 ESV</vt:lpstr>
      <vt:lpstr>Romans 6:1-14 ESV</vt:lpstr>
      <vt:lpstr>Romans 6:1-14 ESV</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Marshall Reid</dc:creator>
  <cp:lastModifiedBy>EastShelby</cp:lastModifiedBy>
  <cp:revision>19</cp:revision>
  <dcterms:created xsi:type="dcterms:W3CDTF">2018-02-18T12:10:06Z</dcterms:created>
  <dcterms:modified xsi:type="dcterms:W3CDTF">2018-08-12T16:59:58Z</dcterms:modified>
</cp:coreProperties>
</file>