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49" r:id="rId2"/>
  </p:sldMasterIdLst>
  <p:sldIdLst>
    <p:sldId id="263" r:id="rId3"/>
    <p:sldId id="266" r:id="rId4"/>
    <p:sldId id="265" r:id="rId5"/>
    <p:sldId id="267" r:id="rId6"/>
    <p:sldId id="264" r:id="rId7"/>
    <p:sldId id="256" r:id="rId8"/>
    <p:sldId id="257" r:id="rId9"/>
    <p:sldId id="259" r:id="rId10"/>
    <p:sldId id="260" r:id="rId11"/>
    <p:sldId id="262" r:id="rId12"/>
  </p:sldIdLst>
  <p:sldSz cx="9144000" cy="6858000" type="screen4x3"/>
  <p:notesSz cx="6858000" cy="9144000"/>
  <p:embeddedFontLst>
    <p:embeddedFont>
      <p:font typeface="Architext" panose="020B0604020202020204" charset="0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06"/>
    <a:srgbClr val="FF6600"/>
    <a:srgbClr val="FF33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FDD2AB-721D-42E1-9C9D-F89527A00351}" v="99" dt="2018-08-12T13:16:34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1" autoAdjust="0"/>
    <p:restoredTop sz="93668" autoAdjust="0"/>
  </p:normalViewPr>
  <p:slideViewPr>
    <p:cSldViewPr>
      <p:cViewPr varScale="1">
        <p:scale>
          <a:sx n="102" d="100"/>
          <a:sy n="102" d="100"/>
        </p:scale>
        <p:origin x="10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BC260-DF9A-4940-BA08-E14586CA5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9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72110-4101-4B8D-BCB8-79057DAC6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7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A4B43-C312-48C5-86ED-86F27725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44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BD1CC-9201-45B1-8D07-A9B6504F7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459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3B0BD-592E-4464-BE02-F9BFEE88F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765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3E0BB-7856-4B36-AFBD-2C013B8BD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92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07FF41-FD1D-4BA9-BCB9-4E40C7880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400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DBD80-1ED7-4424-9E0A-0023D11E0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087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4F9B-A7E1-44D2-8B56-29B8D7C37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0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5D4F-2343-4DFA-9B39-E19C7B986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918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624D2-B1CD-41E7-AF64-08C340A7A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6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1805-0599-4235-A907-1F0120E47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912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0136E-711B-4285-BC0F-09BDA64D1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830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D907E-012B-44EA-A4EF-23A777538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688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E1BE8-0C2C-4096-B389-B91EC12E3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2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80474-02B9-48CD-B0FC-B7E0C7CE15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60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7E84-1A7B-4871-B420-37DC60630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1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543EB-F682-4829-A5AD-EB2E490854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8F2C9-A59D-4A93-A29B-E23E14981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04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0ECD-AFB1-4A3A-B292-03E23B46E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FC6FF-B267-4F2A-AAE3-07F9187E13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2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80AA0-BCA2-4CC9-A7DC-1CB21DFC0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87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74C8D7-1958-4652-BC03-1ED85CF1402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50" name="Picture 126" descr="trust in the lord_t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D88D42-B892-481D-B459-7A2E613437C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21" name="Picture 125" descr="trust in the lord_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Proverbs 3.5-12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Trust in the Lord with all your heart,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And lean not on your own understanding;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 all your ways acknowledge Him,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And He shall direct your paths.</a:t>
            </a:r>
          </a:p>
        </p:txBody>
      </p:sp>
    </p:spTree>
    <p:extLst>
      <p:ext uri="{BB962C8B-B14F-4D97-AF65-F5344CB8AC3E}">
        <p14:creationId xmlns:p14="http://schemas.microsoft.com/office/powerpoint/2010/main" val="349041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4721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Proverbs 3.5-12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Do not be wise in your own eyes;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Fear the Lord and depart from evil.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It will be health to your flesh,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And Strength to your bones.</a:t>
            </a:r>
          </a:p>
        </p:txBody>
      </p:sp>
    </p:spTree>
    <p:extLst>
      <p:ext uri="{BB962C8B-B14F-4D97-AF65-F5344CB8AC3E}">
        <p14:creationId xmlns:p14="http://schemas.microsoft.com/office/powerpoint/2010/main" val="152489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Proverbs 3.5-12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Honor the Lord with your possessions,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And with the </a:t>
            </a:r>
            <a:r>
              <a:rPr lang="en-US" dirty="0" err="1">
                <a:solidFill>
                  <a:schemeClr val="bg1"/>
                </a:solidFill>
              </a:rPr>
              <a:t>firstfruits</a:t>
            </a:r>
            <a:r>
              <a:rPr lang="en-US" dirty="0">
                <a:solidFill>
                  <a:schemeClr val="bg1"/>
                </a:solidFill>
              </a:rPr>
              <a:t> of all your increase;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So your barns will be filled with plenty,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And your vats will overflow with new wine.</a:t>
            </a:r>
          </a:p>
        </p:txBody>
      </p:sp>
    </p:spTree>
    <p:extLst>
      <p:ext uri="{BB962C8B-B14F-4D97-AF65-F5344CB8AC3E}">
        <p14:creationId xmlns:p14="http://schemas.microsoft.com/office/powerpoint/2010/main" val="299312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Proverbs 3.5-12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My son, do not despise the chastening of the Lord,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Nor detest His correction;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For whom the Lord loves He corrects, Just as a father the son in whom he delights.</a:t>
            </a:r>
          </a:p>
        </p:txBody>
      </p:sp>
    </p:spTree>
    <p:extLst>
      <p:ext uri="{BB962C8B-B14F-4D97-AF65-F5344CB8AC3E}">
        <p14:creationId xmlns:p14="http://schemas.microsoft.com/office/powerpoint/2010/main" val="52206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16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00" y="1953161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0EE06"/>
                </a:solidFill>
                <a:effectLst>
                  <a:glow rad="139700">
                    <a:schemeClr val="accent4">
                      <a:satMod val="175000"/>
                      <a:alpha val="70000"/>
                    </a:schemeClr>
                  </a:glow>
                </a:effectLst>
                <a:latin typeface="Architext" panose="00000400000000000000" pitchFamily="2" charset="0"/>
              </a:rPr>
              <a:t>Trust God’s laws.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050" y="1331655"/>
            <a:ext cx="7581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0" b="1">
                <a:solidFill>
                  <a:srgbClr val="F0EE06"/>
                </a:solidFill>
                <a:effectLst>
                  <a:glow rad="139700">
                    <a:schemeClr val="accent4">
                      <a:satMod val="175000"/>
                      <a:alpha val="70000"/>
                    </a:schemeClr>
                  </a:glow>
                </a:effectLst>
                <a:latin typeface="Architext" panose="00000400000000000000" pitchFamily="2" charset="0"/>
              </a:defRPr>
            </a:lvl1pPr>
          </a:lstStyle>
          <a:p>
            <a:r>
              <a:rPr lang="en-US" dirty="0"/>
              <a:t>Trust God with your material possessions.</a:t>
            </a:r>
          </a:p>
        </p:txBody>
      </p:sp>
    </p:spTree>
    <p:extLst>
      <p:ext uri="{BB962C8B-B14F-4D97-AF65-F5344CB8AC3E}">
        <p14:creationId xmlns:p14="http://schemas.microsoft.com/office/powerpoint/2010/main" val="285327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E2D955-F49D-4504-BB0F-70780654283F}"/>
              </a:ext>
            </a:extLst>
          </p:cNvPr>
          <p:cNvSpPr txBox="1"/>
          <p:nvPr/>
        </p:nvSpPr>
        <p:spPr>
          <a:xfrm>
            <a:off x="952500" y="1953161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0EE06"/>
                </a:solidFill>
                <a:effectLst>
                  <a:glow rad="139700">
                    <a:schemeClr val="accent4">
                      <a:satMod val="175000"/>
                      <a:alpha val="70000"/>
                    </a:schemeClr>
                  </a:glow>
                </a:effectLst>
                <a:latin typeface="Architext" panose="00000400000000000000" pitchFamily="2" charset="0"/>
              </a:rPr>
              <a:t>Trust God’s discipline.</a:t>
            </a:r>
          </a:p>
        </p:txBody>
      </p:sp>
    </p:spTree>
    <p:extLst>
      <p:ext uri="{BB962C8B-B14F-4D97-AF65-F5344CB8AC3E}">
        <p14:creationId xmlns:p14="http://schemas.microsoft.com/office/powerpoint/2010/main" val="343775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155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Architext</vt:lpstr>
      <vt:lpstr>Arial</vt:lpstr>
      <vt:lpstr>Default Design</vt:lpstr>
      <vt:lpstr>Custom Design</vt:lpstr>
      <vt:lpstr>Proverbs 3.5-12</vt:lpstr>
      <vt:lpstr>Proverbs 3.5-12</vt:lpstr>
      <vt:lpstr>Proverbs 3.5-12</vt:lpstr>
      <vt:lpstr>Proverbs 3.5-12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EastShelby</cp:lastModifiedBy>
  <cp:revision>142</cp:revision>
  <dcterms:created xsi:type="dcterms:W3CDTF">2005-04-15T19:25:47Z</dcterms:created>
  <dcterms:modified xsi:type="dcterms:W3CDTF">2018-08-12T14:12:55Z</dcterms:modified>
</cp:coreProperties>
</file>