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4" r:id="rId2"/>
    <p:sldId id="266" r:id="rId3"/>
    <p:sldId id="265" r:id="rId4"/>
    <p:sldId id="256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56704" autoAdjust="0"/>
  </p:normalViewPr>
  <p:slideViewPr>
    <p:cSldViewPr snapToGrid="0" snapToObjects="1">
      <p:cViewPr varScale="1">
        <p:scale>
          <a:sx n="60" d="100"/>
          <a:sy n="60" d="100"/>
        </p:scale>
        <p:origin x="14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58BB8-847D-1A4D-87F6-2FCEE1581FD3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273AA-BEA2-D444-85DB-83CACAE7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5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Christian Herter was governor of Massachusetts, he was running hard for a second term in office. One day, after a busy morning chasing votes (and no lunch) he arrived at a church barbecue. It was late afternoon and Herter was famished. As Herter moved down the serving line, he held out his plate to the woman serving chicken. She put a piece on his plate and turned to the next person in line. </a:t>
            </a:r>
          </a:p>
          <a:p>
            <a:r>
              <a:rPr lang="en-US" dirty="0"/>
              <a:t>"Excuse me," Governor Herter said, "do you mind if I have another piece of chicken?" </a:t>
            </a:r>
          </a:p>
          <a:p>
            <a:r>
              <a:rPr lang="en-US" dirty="0"/>
              <a:t>"Sorry," the woman told him. "I'm supposed to give one piece of chicken to each person." </a:t>
            </a:r>
          </a:p>
          <a:p>
            <a:r>
              <a:rPr lang="en-US" dirty="0"/>
              <a:t>"But I'm starved," the governor said.</a:t>
            </a:r>
          </a:p>
          <a:p>
            <a:r>
              <a:rPr lang="en-US" dirty="0"/>
              <a:t>"Sorry," the woman said again. "Only one to a customer."</a:t>
            </a:r>
          </a:p>
          <a:p>
            <a:r>
              <a:rPr lang="en-US" dirty="0"/>
              <a:t>Governor Herter was a modest and unassuming man, but he decided that this time he would throw a little weight around. "Do you know who I am?" he said. "I am the governor of this state." </a:t>
            </a:r>
          </a:p>
          <a:p>
            <a:r>
              <a:rPr lang="en-US" dirty="0"/>
              <a:t>"Do you know who I am?" the woman said. "I'm the lady in charge of the chicken. Move along, mister."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STORY OF BEN CARSON</a:t>
            </a:r>
            <a:r>
              <a:rPr lang="en-US" baseline="0" dirty="0"/>
              <a:t> at home </a:t>
            </a:r>
            <a:r>
              <a:rPr lang="en-US" baseline="0"/>
              <a:t>school conference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73AA-BEA2-D444-85DB-83CACAE707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4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Story of Jesus with Peter and fishing (Luke 5.1-11)</a:t>
            </a:r>
          </a:p>
          <a:p>
            <a:endParaRPr lang="en-US" dirty="0"/>
          </a:p>
          <a:p>
            <a:r>
              <a:rPr lang="en-US" baseline="0" dirty="0"/>
              <a:t>Four things to notice in this story: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Peter’s reluctance to obey Jesus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They had already tried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They were exhausted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They knew more than Jesus about fishing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Peter’s submission to Jesus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He pulled himself away from the work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He fell at the feet of Jesus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Peter’s repentance to Jesus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He didn’t remark on the power of Jesus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He didn’t remark on his following Jesus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His response was repentance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Peter’s rejection of anything but Jesus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They pulled in the fish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They left everything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They followed Jesus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73AA-BEA2-D444-85DB-83CACAE707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97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should not make excuses for our lack of obedience</a:t>
            </a:r>
            <a:endParaRPr lang="en-US" baseline="0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We’ve already tried and it didn’t work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We are exhausted/focused</a:t>
            </a:r>
            <a:r>
              <a:rPr lang="en-US" baseline="0" dirty="0"/>
              <a:t> on other things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We know more about it than He does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God doesn’t understand what we need/are going through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This is necessary for our happiness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No one will know if I keep doing this wrong thing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I’m busy doing other things to serve God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I’ll have time for it later</a:t>
            </a:r>
          </a:p>
          <a:p>
            <a:pPr marL="171450" indent="-171450">
              <a:buFont typeface="Arial"/>
              <a:buChar char="•"/>
            </a:pPr>
            <a:endParaRPr lang="en-US" baseline="0" dirty="0"/>
          </a:p>
          <a:p>
            <a:pPr marL="0" indent="0">
              <a:buFont typeface="Arial"/>
              <a:buNone/>
            </a:pPr>
            <a:r>
              <a:rPr lang="en-US" baseline="0" dirty="0"/>
              <a:t>We should submit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When God says to do it, we should agree and just say, “Because you said so” </a:t>
            </a:r>
          </a:p>
          <a:p>
            <a:pPr marL="0" indent="0">
              <a:buFont typeface="Arial"/>
              <a:buNone/>
            </a:pPr>
            <a:endParaRPr lang="en-US" baseline="0" dirty="0"/>
          </a:p>
          <a:p>
            <a:pPr marL="0" indent="0">
              <a:buFont typeface="Arial"/>
              <a:buNone/>
            </a:pPr>
            <a:r>
              <a:rPr lang="en-US" baseline="0" dirty="0"/>
              <a:t>We should produce fruit of repentance/submission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When we submit, we must change from “self-serving” to “God-serving.”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Doesn’t matter if we were raised in a Christian home or not – this is a change we ALL have to make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Too many of us serve God on our own terms, with what we’re comfortable with, because we see ourselves as “good”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This is still being us focused! 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/>
              <a:t>2 Corinthians 7.11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Earnestness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Vindication of self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Indignation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Fear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Longing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Zeal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Avenging of wrong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Proving self innocent through character/behavior</a:t>
            </a:r>
          </a:p>
          <a:p>
            <a:pPr marL="0" indent="0">
              <a:buFont typeface="Arial"/>
              <a:buNone/>
            </a:pPr>
            <a:endParaRPr lang="en-US" baseline="0" dirty="0"/>
          </a:p>
          <a:p>
            <a:pPr marL="0" indent="0">
              <a:buFont typeface="Arial"/>
              <a:buNone/>
            </a:pPr>
            <a:r>
              <a:rPr lang="en-US" baseline="0" dirty="0"/>
              <a:t>We should reject all but Jesus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The true test of whether we have submitted is whether we are truly focused on Christ or not!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I should ask myself: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“Is my life about serving Him?”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“Is He one piece of my life?”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“What have I left behind to follow Him?” - sacrifice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73AA-BEA2-D444-85DB-83CACAE707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4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Luke 17.7-10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This passage shows our true relationship with God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We work hard to serve Him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We</a:t>
            </a:r>
            <a:r>
              <a:rPr lang="en-US" baseline="0" dirty="0"/>
              <a:t> put ourselves aside to meet His desires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We sacrifice all for the sake of making Him happy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At the end of the work, we recognize it was right to serve Him fully</a:t>
            </a:r>
          </a:p>
          <a:p>
            <a:pPr marL="171450" indent="-171450">
              <a:buFont typeface="Arial"/>
              <a:buChar char="•"/>
            </a:pPr>
            <a:endParaRPr lang="en-US" baseline="0" dirty="0"/>
          </a:p>
          <a:p>
            <a:pPr marL="0" indent="0">
              <a:buFont typeface="Arial"/>
              <a:buNone/>
            </a:pPr>
            <a:r>
              <a:rPr lang="en-US" baseline="0" dirty="0"/>
              <a:t>Let’s practice: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Like Ps 136 – Responsorial psalm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I will read a statement, you respond with “Because He Said So” if you truly are willing to submit to God’s leading.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When God says to turn the other cheek, even when that’s not what I want to do, I will obey - “Because He Said So!”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/>
              <a:t>When God says I should join with my brothers and sisters to worship Him, I will obey - “Because He Said So!” 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When God says I should meet with them every time they meet, I will obey - “Because He Said So!”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When God says to obey my shepherds, and respect the difficult job they have in leading me, I will obey - “Because He Said So!”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When God says to respect and obey the laws of the land, including the laws I don’t like, I will obey - “Because He Said So!”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When God says to control my tongue, to not speak in anger, or to gossip, or to tear down others, or to complain, I will obey “Because He said so.”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When God says I must refuse to view pornography, or to look lustfully at another, I will obey - “Because He Said So!”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When God says to keep that dating relationship pure, focused on Him instead of focused on self, I will obey - “Because He Said So!”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When God says I must exercise self-control, which makes smoking cigarettes, chewing dip, smoking marijuana, drinking alcohol, unwise at best and dangerous and sinful at worst, I will obey - “Because He Said So!”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When God says my marriage is sacred, should be undefiled with impure thoughts, should be focused on, should be sacrificial and I should give myself to my spouse, I will obey - “Because He Said So!”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When God says money is merely a tool that should be used to bless my family, used to bless others in need, and used to support the work of spreading the Gospel, I will obey - “Because He Said So!”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When God says I must tell the truth, no matter the consequences and no matter how much it hurts, I will obey - “Because He Said So!”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When God says to be immersed, dipped, dunked, baptized in water to wash away my sins, I will obey - “Because He Said So!”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When God says to submit my will to His because He knows what is best for me now, for life, and for eternity, I will trust Him and I will obey - “Because He Said So!”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73AA-BEA2-D444-85DB-83CACAE707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26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pleases</a:t>
            </a:r>
            <a:r>
              <a:rPr lang="en-US" baseline="0" dirty="0"/>
              <a:t> God when we obey (Hebrews 11.6, the whole chapter)</a:t>
            </a:r>
          </a:p>
          <a:p>
            <a:r>
              <a:rPr lang="en-US" baseline="0" dirty="0"/>
              <a:t>It causes unity in the church when we obey (1 </a:t>
            </a:r>
            <a:r>
              <a:rPr lang="en-US" baseline="0" dirty="0" err="1"/>
              <a:t>Cor</a:t>
            </a:r>
            <a:r>
              <a:rPr lang="en-US" baseline="0" dirty="0"/>
              <a:t> 1.10), because we seek His will and not our own</a:t>
            </a:r>
          </a:p>
          <a:p>
            <a:r>
              <a:rPr lang="en-US" baseline="0" dirty="0"/>
              <a:t>It causes confidence in Heaven when we obey because we can say we’re doing our best and trusting in His grace (2 Peter 1.9-11)</a:t>
            </a:r>
          </a:p>
          <a:p>
            <a:r>
              <a:rPr lang="en-US" baseline="0" dirty="0"/>
              <a:t>It causes peace in our hearts when we obey because life becomes simple!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73AA-BEA2-D444-85DB-83CACAE707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6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“Because You Said So”</a:t>
            </a:r>
          </a:p>
          <a:p>
            <a:r>
              <a:rPr lang="en-US" baseline="0" dirty="0"/>
              <a:t>Prayer</a:t>
            </a:r>
          </a:p>
          <a:p>
            <a:r>
              <a:rPr lang="en-US" baseline="0" dirty="0"/>
              <a:t>Invitation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73AA-BEA2-D444-85DB-83CACAE707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9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ACC9-2CD1-954C-B5DA-65AD7E53DD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155C-9BE0-344C-BAFE-1C93CD7AB3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08052018-TheGiftOfYo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08052018-BecauseYouSaidS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ACC9-2CD1-954C-B5DA-65AD7E53DD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155C-9BE0-344C-BAFE-1C93CD7A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3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ACC9-2CD1-954C-B5DA-65AD7E53DD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155C-9BE0-344C-BAFE-1C93CD7A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9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8052018-BecauseYouSaidSo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9258"/>
            <a:ext cx="8229600" cy="6233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0387"/>
            <a:ext cx="8229600" cy="41433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ACC9-2CD1-954C-B5DA-65AD7E53DD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155C-9BE0-344C-BAFE-1C93CD7A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3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ACC9-2CD1-954C-B5DA-65AD7E53DD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155C-9BE0-344C-BAFE-1C93CD7A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ACC9-2CD1-954C-B5DA-65AD7E53DD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155C-9BE0-344C-BAFE-1C93CD7A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ACC9-2CD1-954C-B5DA-65AD7E53DD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155C-9BE0-344C-BAFE-1C93CD7A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9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ACC9-2CD1-954C-B5DA-65AD7E53DD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155C-9BE0-344C-BAFE-1C93CD7A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8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ACC9-2CD1-954C-B5DA-65AD7E53DD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155C-9BE0-344C-BAFE-1C93CD7A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ACC9-2CD1-954C-B5DA-65AD7E53DD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155C-9BE0-344C-BAFE-1C93CD7A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ACC9-2CD1-954C-B5DA-65AD7E53DD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155C-9BE0-344C-BAFE-1C93CD7A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1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9ACC9-2CD1-954C-B5DA-65AD7E53DD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3155C-9BE0-344C-BAFE-1C93CD7A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3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James 1.22-25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aseline="30000" dirty="0"/>
              <a:t>22</a:t>
            </a:r>
            <a:r>
              <a:rPr lang="en-US" sz="3600" dirty="0"/>
              <a:t> But be doers of the word, and not hearers only, deceiving yourselves. </a:t>
            </a:r>
            <a:r>
              <a:rPr lang="en-US" sz="3600" baseline="30000" dirty="0"/>
              <a:t>23</a:t>
            </a:r>
            <a:r>
              <a:rPr lang="en-US" sz="3600" dirty="0"/>
              <a:t> For if anyone is a hearer of the word and not a doer, he is like a man who looks intently at his natural face in a mirror. </a:t>
            </a:r>
            <a:r>
              <a:rPr lang="en-US" sz="3600" baseline="30000" dirty="0"/>
              <a:t>24</a:t>
            </a:r>
            <a:r>
              <a:rPr lang="en-US" sz="3600" dirty="0"/>
              <a:t> For he looks at himself and goes away and at once forgets what he was like. </a:t>
            </a:r>
          </a:p>
        </p:txBody>
      </p:sp>
    </p:spTree>
    <p:extLst>
      <p:ext uri="{BB962C8B-B14F-4D97-AF65-F5344CB8AC3E}">
        <p14:creationId xmlns:p14="http://schemas.microsoft.com/office/powerpoint/2010/main" val="378686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James 1.22-25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aseline="30000" dirty="0"/>
              <a:t>25</a:t>
            </a:r>
            <a:r>
              <a:rPr lang="en-US" sz="3600" dirty="0"/>
              <a:t> But the one who looks into the perfect law, the law of liberty, and perseveres, being no hearer who forgets but a doer who acts, he will be blessed in his doing.</a:t>
            </a:r>
          </a:p>
        </p:txBody>
      </p:sp>
    </p:spTree>
    <p:extLst>
      <p:ext uri="{BB962C8B-B14F-4D97-AF65-F5344CB8AC3E}">
        <p14:creationId xmlns:p14="http://schemas.microsoft.com/office/powerpoint/2010/main" val="180212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9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We Say to Jesus?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reasons we are reluctant to obey</a:t>
            </a:r>
          </a:p>
          <a:p>
            <a:r>
              <a:rPr lang="en-US" dirty="0"/>
              <a:t>The reasons we should submit</a:t>
            </a:r>
          </a:p>
          <a:p>
            <a:r>
              <a:rPr lang="en-US" dirty="0"/>
              <a:t>The fruit of true repentance</a:t>
            </a:r>
          </a:p>
          <a:p>
            <a:r>
              <a:rPr lang="en-US" dirty="0"/>
              <a:t>Rejecting all but Jesus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3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“Because You Said So”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Luke 17.7-10</a:t>
            </a:r>
          </a:p>
          <a:p>
            <a:r>
              <a:rPr lang="en-US" dirty="0"/>
              <a:t>“Because He Said So”</a:t>
            </a:r>
          </a:p>
        </p:txBody>
      </p:sp>
    </p:spTree>
    <p:extLst>
      <p:ext uri="{BB962C8B-B14F-4D97-AF65-F5344CB8AC3E}">
        <p14:creationId xmlns:p14="http://schemas.microsoft.com/office/powerpoint/2010/main" val="33954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Result of This Attitude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Pleasing God</a:t>
            </a:r>
          </a:p>
          <a:p>
            <a:r>
              <a:rPr lang="en-US" dirty="0"/>
              <a:t>Unity in the Church</a:t>
            </a:r>
          </a:p>
          <a:p>
            <a:r>
              <a:rPr lang="en-US" dirty="0"/>
              <a:t>Confidence in Heaven</a:t>
            </a:r>
          </a:p>
          <a:p>
            <a:r>
              <a:rPr lang="en-US" dirty="0"/>
              <a:t>Peace in Obedience</a:t>
            </a:r>
          </a:p>
        </p:txBody>
      </p:sp>
    </p:spTree>
    <p:extLst>
      <p:ext uri="{BB962C8B-B14F-4D97-AF65-F5344CB8AC3E}">
        <p14:creationId xmlns:p14="http://schemas.microsoft.com/office/powerpoint/2010/main" val="262803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0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3786</TotalTime>
  <Words>1379</Words>
  <Application>Microsoft Office PowerPoint</Application>
  <PresentationFormat>On-screen Show (4:3)</PresentationFormat>
  <Paragraphs>116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James 1.22-25</vt:lpstr>
      <vt:lpstr>James 1.22-25</vt:lpstr>
      <vt:lpstr>PowerPoint Presentation</vt:lpstr>
      <vt:lpstr>PowerPoint Presentation</vt:lpstr>
      <vt:lpstr>What Do We Say to Jesus?</vt:lpstr>
      <vt:lpstr>“Because You Said So”</vt:lpstr>
      <vt:lpstr>The Result of This Attitude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Shanks</dc:creator>
  <cp:lastModifiedBy>EastShelby</cp:lastModifiedBy>
  <cp:revision>17</cp:revision>
  <dcterms:created xsi:type="dcterms:W3CDTF">2018-08-02T11:27:41Z</dcterms:created>
  <dcterms:modified xsi:type="dcterms:W3CDTF">2018-08-05T13:58:35Z</dcterms:modified>
</cp:coreProperties>
</file>