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2" r:id="rId2"/>
    <p:sldId id="263" r:id="rId3"/>
    <p:sldId id="256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62239" autoAdjust="0"/>
  </p:normalViewPr>
  <p:slideViewPr>
    <p:cSldViewPr snapToGrid="0" snapToObjects="1">
      <p:cViewPr varScale="1">
        <p:scale>
          <a:sx n="66" d="100"/>
          <a:sy n="66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2F65C-C7D9-1241-A193-6F96F883D390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DF3DA-4168-4448-84A1-C3E930460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31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Evangelism is hard: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Finding people who want to study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Approaching them and asking them to study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Knowing what they need to hear to make a commitment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Knowing what to study and what to avoid studying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Knowing how to read them 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Knowing how to help them make a decision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Knowing</a:t>
            </a:r>
            <a:r>
              <a:rPr lang="en-US" baseline="0" dirty="0"/>
              <a:t> when to give up and move on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  <a:p>
            <a:pPr marL="0" indent="0">
              <a:buFont typeface="Arial"/>
              <a:buNone/>
            </a:pPr>
            <a:r>
              <a:rPr lang="en-US" baseline="0" dirty="0"/>
              <a:t>Every step of the process is difficult</a:t>
            </a:r>
          </a:p>
          <a:p>
            <a:pPr marL="0" indent="0">
              <a:buFont typeface="Arial"/>
              <a:buNone/>
            </a:pPr>
            <a:endParaRPr lang="en-US" baseline="0" dirty="0"/>
          </a:p>
          <a:p>
            <a:pPr marL="0" indent="0">
              <a:buFont typeface="Arial"/>
              <a:buNone/>
            </a:pPr>
            <a:r>
              <a:rPr lang="en-US" baseline="0" dirty="0"/>
              <a:t>How do you know when to throw in the white towel?</a:t>
            </a:r>
          </a:p>
          <a:p>
            <a:pPr marL="171450" indent="-171450" rtl="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do we stop making effort to save those who are turning away from God? </a:t>
            </a:r>
          </a:p>
          <a:p>
            <a:pPr marL="171450" indent="-171450" rtl="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do we stop evangelizing to someone who is not responding to the gospel? </a:t>
            </a:r>
          </a:p>
          <a:p>
            <a:pPr marL="171450" indent="-171450" rtl="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do we decide to work on a new person? </a:t>
            </a:r>
          </a:p>
          <a:p>
            <a:pPr marL="171450" indent="-171450" rtl="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do we walk away?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Acts 17.16-21</a:t>
            </a:r>
          </a:p>
          <a:p>
            <a:pPr marL="171450" indent="-171450" rtl="0">
              <a:buFont typeface="Arial"/>
              <a:buChar char="•"/>
            </a:pPr>
            <a:r>
              <a:rPr lang="en-US" dirty="0"/>
              <a:t>Paul is provoked to teach because of the idols</a:t>
            </a:r>
          </a:p>
          <a:p>
            <a:pPr marL="171450" indent="-171450" rtl="0">
              <a:buFont typeface="Arial"/>
              <a:buChar char="•"/>
            </a:pPr>
            <a:r>
              <a:rPr lang="en-US" dirty="0"/>
              <a:t>He starts</a:t>
            </a:r>
            <a:r>
              <a:rPr lang="en-US" baseline="0" dirty="0"/>
              <a:t> to teach the Jews and God-fearing Gentiles</a:t>
            </a:r>
          </a:p>
          <a:p>
            <a:pPr marL="171450" indent="-171450" rtl="0">
              <a:buFont typeface="Arial"/>
              <a:buChar char="•"/>
            </a:pPr>
            <a:r>
              <a:rPr lang="en-US" baseline="0" dirty="0"/>
              <a:t>He is confronted by the Epicurean and Stoic Philosophers</a:t>
            </a:r>
          </a:p>
          <a:p>
            <a:pPr marL="171450" lvl="0" indent="-171450" rtl="0">
              <a:buFont typeface="Arial"/>
              <a:buChar char="•"/>
            </a:pPr>
            <a:r>
              <a:rPr lang="en-US" baseline="0" dirty="0"/>
              <a:t>They bring him to the </a:t>
            </a:r>
            <a:r>
              <a:rPr lang="en-US" baseline="0" dirty="0" err="1"/>
              <a:t>Aeropagus</a:t>
            </a:r>
            <a:r>
              <a:rPr lang="en-US" baseline="0" dirty="0"/>
              <a:t> to teach </a:t>
            </a:r>
          </a:p>
          <a:p>
            <a:pPr marL="628650" lvl="1" indent="-171450" rtl="0">
              <a:buFont typeface="Arial"/>
              <a:buChar char="•"/>
            </a:pPr>
            <a:r>
              <a:rPr lang="en-US" baseline="0" dirty="0"/>
              <a:t>Modern parallel: If I’m teaching around Memphis, and suddenly some argumentative people ask me to come and present a lesson at University of Memphis (or </a:t>
            </a:r>
            <a:r>
              <a:rPr lang="en-US" baseline="0" dirty="0" err="1"/>
              <a:t>Bellview</a:t>
            </a:r>
            <a:r>
              <a:rPr lang="en-US" baseline="0" dirty="0"/>
              <a:t> Baptist)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Acts 17.22-31</a:t>
            </a:r>
          </a:p>
          <a:p>
            <a:pPr marL="171450" lvl="0" indent="-171450" rtl="0">
              <a:buFont typeface="Arial"/>
              <a:buChar char="•"/>
            </a:pPr>
            <a:r>
              <a:rPr lang="en-US" baseline="0" dirty="0"/>
              <a:t>Paul preaches a great lesson</a:t>
            </a:r>
          </a:p>
          <a:p>
            <a:pPr marL="171450" lvl="0" indent="-171450" rtl="0">
              <a:buFont typeface="Arial"/>
              <a:buChar char="•"/>
            </a:pPr>
            <a:r>
              <a:rPr lang="en-US" baseline="0" dirty="0"/>
              <a:t>This lesson meets them where they were</a:t>
            </a:r>
          </a:p>
          <a:p>
            <a:pPr marL="171450" lvl="0" indent="-171450" rtl="0">
              <a:buFont typeface="Arial"/>
              <a:buChar char="•"/>
            </a:pPr>
            <a:r>
              <a:rPr lang="en-US" baseline="0" dirty="0"/>
              <a:t>This lesson was not judgmental but embracing</a:t>
            </a:r>
          </a:p>
          <a:p>
            <a:pPr marL="171450" lvl="0" indent="-171450" rtl="0">
              <a:buFont typeface="Arial"/>
              <a:buChar char="•"/>
            </a:pPr>
            <a:r>
              <a:rPr lang="en-US" baseline="0" dirty="0"/>
              <a:t>This lesson declared the whole truth</a:t>
            </a:r>
          </a:p>
          <a:p>
            <a:pPr marL="171450" lvl="0" indent="-171450" rtl="0">
              <a:buFont typeface="Arial"/>
              <a:buChar char="•"/>
            </a:pPr>
            <a:endParaRPr lang="en-US" baseline="0" dirty="0"/>
          </a:p>
          <a:p>
            <a:pPr marL="0" lvl="0" indent="0" rtl="0">
              <a:buFont typeface="Arial"/>
              <a:buNone/>
            </a:pPr>
            <a:r>
              <a:rPr lang="en-US" baseline="0" dirty="0"/>
              <a:t>Acts 17.32-34</a:t>
            </a:r>
          </a:p>
          <a:p>
            <a:pPr marL="171450" lvl="0" indent="-171450" rtl="0">
              <a:buFont typeface="Arial"/>
              <a:buChar char="•"/>
            </a:pPr>
            <a:r>
              <a:rPr lang="en-US" baseline="0" dirty="0"/>
              <a:t>Some sneered</a:t>
            </a:r>
          </a:p>
          <a:p>
            <a:pPr marL="171450" lvl="0" indent="-171450" rtl="0">
              <a:buFont typeface="Arial"/>
              <a:buChar char="•"/>
            </a:pPr>
            <a:r>
              <a:rPr lang="en-US" baseline="0" dirty="0"/>
              <a:t>Some wanted to hear more</a:t>
            </a:r>
          </a:p>
          <a:p>
            <a:pPr marL="171450" lvl="0" indent="-171450" rtl="0">
              <a:buFont typeface="Arial"/>
              <a:buChar char="•"/>
            </a:pPr>
            <a:r>
              <a:rPr lang="en-US" baseline="0" dirty="0"/>
              <a:t>Paul refused and left</a:t>
            </a:r>
          </a:p>
          <a:p>
            <a:pPr marL="0" indent="0">
              <a:buFont typeface="Arial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DF3DA-4168-4448-84A1-C3E930460F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83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comes a point: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When we must move on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When we must focus on someone else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When we must shake the dust from our feet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When we must turn to a new effort</a:t>
            </a:r>
          </a:p>
          <a:p>
            <a:endParaRPr lang="en-US" dirty="0"/>
          </a:p>
          <a:p>
            <a:r>
              <a:rPr lang="en-US" dirty="0"/>
              <a:t>Verses: 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Matthew 7.6 - "Do not give dogs what is holy, and do not throw your pearls before pigs, lest they trample them underfoot and turn to attack you.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You don’t give to dogs what is set aside for special occasions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You don’t put your precious</a:t>
            </a:r>
            <a:r>
              <a:rPr lang="en-US" baseline="0" dirty="0"/>
              <a:t> jewelry in the pen for pigs to step on or try to win a pig’s favor by offering them things in which they’re not interested</a:t>
            </a: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Proverbs 9.8 – “Do not reprove a scoffer, or he will hate you; reprove a wise man, and he will love you.”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Proverbs 23.9 -  Do not speak in the hearing of a fool, for he will despise the good sense of your words.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Scoffers don’t like to</a:t>
            </a:r>
            <a:r>
              <a:rPr lang="en-US" baseline="0" dirty="0"/>
              <a:t> be corrected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/>
              <a:t>It tends to cause a visceral reaction. When this happens, they are not listening or desiring to change</a:t>
            </a: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Proverbs 26.4-5 -  Answer not a fool according to his folly, lest you be like him yourself. Answer a fool according to his folly, lest he be wise in his own eyes. 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This is circumstantial. 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Sometimes</a:t>
            </a:r>
            <a:r>
              <a:rPr lang="en-US" baseline="0" dirty="0"/>
              <a:t> you refuse to answer a fool lest he suck you in to his foolishness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/>
              <a:t>Sometimes you do answer a fool because you want to correct his pride</a:t>
            </a: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Matthew 15.22-28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Sometimes</a:t>
            </a:r>
            <a:r>
              <a:rPr lang="en-US" baseline="0" dirty="0"/>
              <a:t> you can even throw in the towel, and realize they truly are looking and you must pick up the fight again. 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Font typeface="Arial"/>
              <a:buNone/>
            </a:pPr>
            <a:r>
              <a:rPr lang="en-US" dirty="0"/>
              <a:t>When to</a:t>
            </a:r>
            <a:r>
              <a:rPr lang="en-US" baseline="0" dirty="0"/>
              <a:t> give up</a:t>
            </a:r>
            <a:r>
              <a:rPr lang="en-US" dirty="0"/>
              <a:t>: 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When they have no desire for truth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A person lets you know that they do not want the truth.  They have no interest in changing or becoming pleasing to God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When they have made a choice to the contrary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A person can let you know, by actions or words, that they do not want to make the commitment of being a Christian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You can teach a person everything they need to know and they can chose to do nothing!  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When they do not receive you or hear you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A person who refuses to even hear you even though you have made efforts to teach them or let them know you would like to teach them.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When their focus is not on pleasing God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A person who has no focus on pleasing God.  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God is not the focus, but themselves.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DF3DA-4168-4448-84A1-C3E930460F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33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God gives the increase – 1 Cor. 3.6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God says the way will have less people – Matthew 7.13-14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Sometimes we expect too much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They are not rejecting us!</a:t>
            </a:r>
          </a:p>
          <a:p>
            <a:pPr marL="1085850" lvl="2" indent="-171450">
              <a:buFont typeface="Arial"/>
              <a:buChar char="•"/>
            </a:pPr>
            <a:r>
              <a:rPr lang="en-US" dirty="0"/>
              <a:t>1 Thess. 4:8 - Therefore he who despises does not despise man, but God, who also has given us His Holy Spirit.</a:t>
            </a:r>
          </a:p>
          <a:p>
            <a:pPr marL="1085850" lvl="2" indent="-171450">
              <a:buFont typeface="Arial"/>
              <a:buChar char="•"/>
            </a:pPr>
            <a:r>
              <a:rPr lang="en-US" dirty="0"/>
              <a:t>John 12:48 - He who rejects Me and does not receive My Words has one who judges him; the Word that I have spoken, the same shall judge him in the last day. </a:t>
            </a:r>
          </a:p>
          <a:p>
            <a:pPr marL="1085850" lvl="2" indent="-171450">
              <a:buFont typeface="Arial"/>
              <a:buChar char="•"/>
            </a:pPr>
            <a:r>
              <a:rPr lang="en-US" dirty="0"/>
              <a:t>Luke 10:16 - The one hearing you hears Me, and he who despises you despises Me; he who rejects you </a:t>
            </a:r>
            <a:r>
              <a:rPr lang="en-US" i="1" dirty="0"/>
              <a:t>also</a:t>
            </a:r>
            <a:r>
              <a:rPr lang="en-US" dirty="0"/>
              <a:t> rejects Him who sent Me. 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We need to start realizing that those who reject our message do not reject the messenger but the Message Giver!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We need to learn to put the lost into the hands of God.  We do our part.  We wait for God to do His part!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DF3DA-4168-4448-84A1-C3E930460F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90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dirty="0"/>
              <a:t>What about Christians?</a:t>
            </a:r>
          </a:p>
          <a:p>
            <a:pPr marL="171450" indent="-171450">
              <a:lnSpc>
                <a:spcPct val="90000"/>
              </a:lnSpc>
              <a:buFont typeface="Arial"/>
              <a:buChar char="•"/>
            </a:pPr>
            <a:r>
              <a:rPr lang="en-US" dirty="0"/>
              <a:t>Do we give up on Christians?</a:t>
            </a:r>
          </a:p>
          <a:p>
            <a:pPr marL="628650" lvl="1" indent="-171450">
              <a:lnSpc>
                <a:spcPct val="90000"/>
              </a:lnSpc>
              <a:buFont typeface="Arial"/>
              <a:buChar char="•"/>
            </a:pPr>
            <a:r>
              <a:rPr lang="en-US" dirty="0"/>
              <a:t>James 5:19-20</a:t>
            </a:r>
          </a:p>
          <a:p>
            <a:pPr marL="628650" lvl="1" indent="-171450">
              <a:lnSpc>
                <a:spcPct val="90000"/>
              </a:lnSpc>
              <a:buFont typeface="Arial"/>
              <a:buChar char="•"/>
            </a:pPr>
            <a:r>
              <a:rPr lang="en-US" dirty="0"/>
              <a:t>Matthew 18:15-17</a:t>
            </a:r>
          </a:p>
          <a:p>
            <a:pPr marL="171450" indent="-171450">
              <a:lnSpc>
                <a:spcPct val="90000"/>
              </a:lnSpc>
              <a:buFont typeface="Arial"/>
              <a:buChar char="•"/>
            </a:pPr>
            <a:r>
              <a:rPr lang="en-US" dirty="0"/>
              <a:t>Our job is to turn Christians back from the error of their ways</a:t>
            </a:r>
          </a:p>
          <a:p>
            <a:pPr marL="628650" lvl="1" indent="-171450">
              <a:lnSpc>
                <a:spcPct val="90000"/>
              </a:lnSpc>
              <a:buFont typeface="Arial"/>
              <a:buChar char="•"/>
            </a:pPr>
            <a:r>
              <a:rPr lang="en-US" dirty="0"/>
              <a:t>2 Peter 2.20-22</a:t>
            </a:r>
          </a:p>
          <a:p>
            <a:pPr marL="628650" lvl="1" indent="-171450">
              <a:lnSpc>
                <a:spcPct val="90000"/>
              </a:lnSpc>
              <a:buFont typeface="Arial"/>
              <a:buChar char="•"/>
            </a:pPr>
            <a:r>
              <a:rPr lang="en-US" dirty="0"/>
              <a:t>Christians tend to give up on Christians before they have even tried to help them come back to God.</a:t>
            </a:r>
          </a:p>
          <a:p>
            <a:pPr marL="628650" lvl="1" indent="-171450">
              <a:lnSpc>
                <a:spcPct val="90000"/>
              </a:lnSpc>
              <a:buFont typeface="Arial"/>
              <a:buChar char="•"/>
            </a:pPr>
            <a:r>
              <a:rPr lang="en-US" dirty="0"/>
              <a:t>We cannot give up on Christians without doing our job first!</a:t>
            </a:r>
          </a:p>
          <a:p>
            <a:pPr marL="171450" indent="-171450">
              <a:lnSpc>
                <a:spcPct val="90000"/>
              </a:lnSpc>
              <a:buFont typeface="Arial"/>
              <a:buChar char="•"/>
            </a:pPr>
            <a:r>
              <a:rPr lang="en-US" dirty="0"/>
              <a:t>There were some Christians that were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given up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on.</a:t>
            </a:r>
          </a:p>
          <a:p>
            <a:pPr marL="628650" lvl="1" indent="-171450">
              <a:lnSpc>
                <a:spcPct val="90000"/>
              </a:lnSpc>
              <a:buFont typeface="Arial"/>
              <a:buChar char="•"/>
            </a:pPr>
            <a:r>
              <a:rPr lang="en-US" dirty="0"/>
              <a:t>1 Timothy 1:20</a:t>
            </a:r>
          </a:p>
          <a:p>
            <a:pPr marL="628650" lvl="1" indent="-171450">
              <a:lnSpc>
                <a:spcPct val="90000"/>
              </a:lnSpc>
              <a:buFont typeface="Arial"/>
              <a:buChar char="•"/>
            </a:pPr>
            <a:r>
              <a:rPr lang="en-US" dirty="0"/>
              <a:t>1 Corinthians 5:5</a:t>
            </a:r>
          </a:p>
          <a:p>
            <a:pPr marL="628650" lvl="1" indent="-171450">
              <a:lnSpc>
                <a:spcPct val="90000"/>
              </a:lnSpc>
              <a:buFont typeface="Arial"/>
              <a:buChar char="•"/>
            </a:pPr>
            <a:r>
              <a:rPr lang="en-US" dirty="0"/>
              <a:t>We must realize that even in the instance of 1 Cor. 5:5, this person was returned to the midst of the saints and the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giving up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on him was for the purpose of returning his soul to the Lord.</a:t>
            </a:r>
          </a:p>
          <a:p>
            <a:pPr marL="628650" lvl="1" indent="-171450">
              <a:lnSpc>
                <a:spcPct val="90000"/>
              </a:lnSpc>
              <a:buFont typeface="Arial"/>
              <a:buChar char="•"/>
            </a:pPr>
            <a:r>
              <a:rPr lang="en-US" dirty="0"/>
              <a:t>We should NEVER give up on those who are our brothers and sisters in the Lord.</a:t>
            </a:r>
          </a:p>
          <a:p>
            <a:pPr marL="1085850" lvl="2" indent="-171450">
              <a:lnSpc>
                <a:spcPct val="90000"/>
              </a:lnSpc>
              <a:buFont typeface="Arial"/>
              <a:buChar char="•"/>
            </a:pPr>
            <a:r>
              <a:rPr lang="en-US" dirty="0"/>
              <a:t>Luke 15.3-7 -</a:t>
            </a:r>
            <a:r>
              <a:rPr lang="en-US" baseline="0" dirty="0"/>
              <a:t> </a:t>
            </a:r>
            <a:r>
              <a:rPr lang="en-US" dirty="0"/>
              <a:t>God</a:t>
            </a:r>
            <a:r>
              <a:rPr lang="en-US" baseline="0" dirty="0"/>
              <a:t> went searching for the one</a:t>
            </a:r>
          </a:p>
          <a:p>
            <a:pPr marL="1085850" lvl="2" indent="-171450">
              <a:lnSpc>
                <a:spcPct val="90000"/>
              </a:lnSpc>
              <a:buFont typeface="Arial"/>
              <a:buChar char="•"/>
            </a:pPr>
            <a:r>
              <a:rPr lang="en-US" dirty="0"/>
              <a:t>2 Peter 3:9 - If God is patient and willing to accept them back, then we should be too!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DF3DA-4168-4448-84A1-C3E930460F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13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need to stop wasting precious time and energy on the swine and dogs.</a:t>
            </a:r>
          </a:p>
          <a:p>
            <a:r>
              <a:rPr lang="en-US" dirty="0"/>
              <a:t>We need to find those who are truly seeking!</a:t>
            </a:r>
          </a:p>
          <a:p>
            <a:r>
              <a:rPr lang="en-US" dirty="0"/>
              <a:t>We need to constantly, vigilantly seek to save those who are our spiritual family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DF3DA-4168-4448-84A1-C3E930460F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48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51840-4DF5-654A-8B7C-808AB32BAA95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C879-84F8-554A-9346-2120815175A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08052018-WhiteTowe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54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51840-4DF5-654A-8B7C-808AB32BAA95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C879-84F8-554A-9346-21208151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3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51840-4DF5-654A-8B7C-808AB32BAA95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C879-84F8-554A-9346-21208151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5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8052018-WhiteTowelConten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95879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95879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51840-4DF5-654A-8B7C-808AB32BAA95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C879-84F8-554A-9346-21208151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3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51840-4DF5-654A-8B7C-808AB32BAA95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C879-84F8-554A-9346-21208151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6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51840-4DF5-654A-8B7C-808AB32BAA95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C879-84F8-554A-9346-21208151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9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51840-4DF5-654A-8B7C-808AB32BAA95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C879-84F8-554A-9346-21208151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51840-4DF5-654A-8B7C-808AB32BAA95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C879-84F8-554A-9346-21208151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4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51840-4DF5-654A-8B7C-808AB32BAA95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C879-84F8-554A-9346-21208151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6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51840-4DF5-654A-8B7C-808AB32BAA95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C879-84F8-554A-9346-21208151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3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51840-4DF5-654A-8B7C-808AB32BAA95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C879-84F8-554A-9346-21208151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51840-4DF5-654A-8B7C-808AB32BAA95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DC879-84F8-554A-9346-21208151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4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7.6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"Do not give dogs what is holy, and do not throw your pearls before pigs, lest they trample them underfoot and turn to attack you.</a:t>
            </a:r>
          </a:p>
        </p:txBody>
      </p:sp>
    </p:spTree>
    <p:extLst>
      <p:ext uri="{BB962C8B-B14F-4D97-AF65-F5344CB8AC3E}">
        <p14:creationId xmlns:p14="http://schemas.microsoft.com/office/powerpoint/2010/main" val="362402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5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9800" y="3886200"/>
            <a:ext cx="7040880" cy="1752600"/>
          </a:xfrm>
        </p:spPr>
        <p:txBody>
          <a:bodyPr>
            <a:normAutofit/>
          </a:bodyPr>
          <a:lstStyle/>
          <a:p>
            <a:pPr algn="r"/>
            <a:r>
              <a:rPr lang="en-US" sz="3800" dirty="0"/>
              <a:t>Learning to Give Up</a:t>
            </a:r>
          </a:p>
          <a:p>
            <a:pPr algn="r"/>
            <a:r>
              <a:rPr lang="en-US" sz="3800" dirty="0"/>
              <a:t>On Those Who Won’t Give In</a:t>
            </a:r>
          </a:p>
        </p:txBody>
      </p:sp>
    </p:spTree>
    <p:extLst>
      <p:ext uri="{BB962C8B-B14F-4D97-AF65-F5344CB8AC3E}">
        <p14:creationId xmlns:p14="http://schemas.microsoft.com/office/powerpoint/2010/main" val="315361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/>
            <a:r>
              <a:rPr lang="en-US" dirty="0"/>
              <a:t>Matthew 7.6 </a:t>
            </a:r>
          </a:p>
          <a:p>
            <a:pPr marL="171450" indent="-171450"/>
            <a:r>
              <a:rPr lang="en-US" dirty="0"/>
              <a:t>Proverbs 9.8</a:t>
            </a:r>
          </a:p>
          <a:p>
            <a:pPr marL="171450" indent="-171450"/>
            <a:r>
              <a:rPr lang="en-US" dirty="0"/>
              <a:t>Proverbs 23.9 </a:t>
            </a:r>
          </a:p>
          <a:p>
            <a:pPr marL="171450" indent="-171450"/>
            <a:r>
              <a:rPr lang="en-US" dirty="0"/>
              <a:t>Proverbs 26.4-5 </a:t>
            </a:r>
          </a:p>
          <a:p>
            <a:pPr marL="171450" indent="-171450"/>
            <a:r>
              <a:rPr lang="en-US" dirty="0"/>
              <a:t>Matthew 15.22-28</a:t>
            </a:r>
          </a:p>
        </p:txBody>
      </p:sp>
    </p:spTree>
    <p:extLst>
      <p:ext uri="{BB962C8B-B14F-4D97-AF65-F5344CB8AC3E}">
        <p14:creationId xmlns:p14="http://schemas.microsoft.com/office/powerpoint/2010/main" val="249724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Truth About Giving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/>
            <a:r>
              <a:rPr lang="en-US" dirty="0"/>
              <a:t>God gives the increase </a:t>
            </a:r>
          </a:p>
          <a:p>
            <a:pPr marL="171450" indent="-171450"/>
            <a:r>
              <a:rPr lang="en-US" dirty="0"/>
              <a:t>God says the way will have less people </a:t>
            </a:r>
          </a:p>
          <a:p>
            <a:pPr marL="171450" indent="-171450"/>
            <a:r>
              <a:rPr lang="en-US" dirty="0"/>
              <a:t>Sometimes we expect too much</a:t>
            </a:r>
          </a:p>
          <a:p>
            <a:pPr marL="171450" indent="-171450"/>
            <a:r>
              <a:rPr lang="en-US" dirty="0"/>
              <a:t>We need to learn to put the lost into the hands of God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1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Fighting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Our job is to never give up on brethren</a:t>
            </a:r>
          </a:p>
          <a:p>
            <a:pPr lvl="1"/>
            <a:r>
              <a:rPr lang="en-US" dirty="0"/>
              <a:t>We must turn them back</a:t>
            </a:r>
          </a:p>
          <a:p>
            <a:pPr lvl="1"/>
            <a:r>
              <a:rPr lang="en-US" dirty="0"/>
              <a:t>It will be worse for them if we don’t</a:t>
            </a:r>
          </a:p>
          <a:p>
            <a:pPr lvl="1"/>
            <a:r>
              <a:rPr lang="en-US" dirty="0"/>
              <a:t>Even when we </a:t>
            </a:r>
            <a:r>
              <a:rPr lang="en-US" dirty="0" err="1"/>
              <a:t>disfellowship</a:t>
            </a:r>
            <a:r>
              <a:rPr lang="en-US" dirty="0"/>
              <a:t>, it is for the purpose of bringing them back</a:t>
            </a:r>
          </a:p>
          <a:p>
            <a:r>
              <a:rPr lang="en-US" dirty="0"/>
              <a:t>God is patient with us. We should be patient with each other</a:t>
            </a:r>
          </a:p>
        </p:txBody>
      </p:sp>
    </p:spTree>
    <p:extLst>
      <p:ext uri="{BB962C8B-B14F-4D97-AF65-F5344CB8AC3E}">
        <p14:creationId xmlns:p14="http://schemas.microsoft.com/office/powerpoint/2010/main" val="86702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5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3790</TotalTime>
  <Words>1193</Words>
  <Application>Microsoft Office PowerPoint</Application>
  <PresentationFormat>On-screen Show (4:3)</PresentationFormat>
  <Paragraphs>120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Theme</vt:lpstr>
      <vt:lpstr>Matthew 7.6</vt:lpstr>
      <vt:lpstr>PowerPoint Presentation</vt:lpstr>
      <vt:lpstr>PowerPoint Presentation</vt:lpstr>
      <vt:lpstr>Moving On</vt:lpstr>
      <vt:lpstr>The Truth About Giving Up</vt:lpstr>
      <vt:lpstr>Keep Fighting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Shanks</dc:creator>
  <cp:lastModifiedBy>EastShelby</cp:lastModifiedBy>
  <cp:revision>11</cp:revision>
  <dcterms:created xsi:type="dcterms:W3CDTF">2018-08-02T11:24:55Z</dcterms:created>
  <dcterms:modified xsi:type="dcterms:W3CDTF">2018-08-05T13:58:04Z</dcterms:modified>
</cp:coreProperties>
</file>