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61" r:id="rId2"/>
    <p:sldId id="263" r:id="rId3"/>
    <p:sldId id="262" r:id="rId4"/>
    <p:sldId id="256" r:id="rId5"/>
    <p:sldId id="257" r:id="rId6"/>
    <p:sldId id="258" r:id="rId7"/>
    <p:sldId id="259" r:id="rId8"/>
    <p:sldId id="260"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6790" autoAdjust="0"/>
    <p:restoredTop sz="65025" autoAdjust="0"/>
  </p:normalViewPr>
  <p:slideViewPr>
    <p:cSldViewPr snapToGrid="0" snapToObjects="1">
      <p:cViewPr varScale="1">
        <p:scale>
          <a:sx n="69" d="100"/>
          <a:sy n="69" d="100"/>
        </p:scale>
        <p:origin x="49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407525-3531-C842-8510-E5411196B426}" type="datetimeFigureOut">
              <a:rPr lang="en-US" smtClean="0"/>
              <a:t>7/29/2018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B5667A-326B-2A4C-9199-752CAB3FCB98}" type="slidenum">
              <a:rPr lang="en-US" smtClean="0"/>
              <a:t>‹#›</a:t>
            </a:fld>
            <a:endParaRPr lang="en-US"/>
          </a:p>
        </p:txBody>
      </p:sp>
    </p:spTree>
    <p:extLst>
      <p:ext uri="{BB962C8B-B14F-4D97-AF65-F5344CB8AC3E}">
        <p14:creationId xmlns:p14="http://schemas.microsoft.com/office/powerpoint/2010/main" val="264885097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Bleak picture of life without Jesus</a:t>
            </a:r>
          </a:p>
          <a:p>
            <a:pPr marL="171450" indent="-171450">
              <a:buFont typeface="Arial"/>
              <a:buChar char="•"/>
            </a:pPr>
            <a:r>
              <a:rPr lang="en-US" baseline="0" dirty="0"/>
              <a:t>Human behavior is crafted based on morals, ethics, and laws</a:t>
            </a:r>
          </a:p>
          <a:p>
            <a:pPr marL="171450" indent="-171450">
              <a:buFont typeface="Arial"/>
              <a:buChar char="•"/>
            </a:pPr>
            <a:r>
              <a:rPr lang="en-US" baseline="0" dirty="0"/>
              <a:t>If Jesus didn’t die on the cross, there is not basis for any of these three</a:t>
            </a:r>
          </a:p>
          <a:p>
            <a:pPr marL="628650" lvl="1" indent="-171450">
              <a:buFont typeface="Arial"/>
              <a:buChar char="•"/>
            </a:pPr>
            <a:r>
              <a:rPr lang="en-US" baseline="0" dirty="0"/>
              <a:t>Life with no laws - Laws are necessary to promote order </a:t>
            </a:r>
          </a:p>
          <a:p>
            <a:pPr marL="628650" lvl="1" indent="-171450">
              <a:buFont typeface="Arial"/>
              <a:buChar char="•"/>
            </a:pPr>
            <a:r>
              <a:rPr lang="en-US" baseline="0" dirty="0"/>
              <a:t>Life with no ethics - Ethics are necessary to promote trust</a:t>
            </a:r>
          </a:p>
          <a:p>
            <a:pPr marL="628650" lvl="1" indent="-171450">
              <a:buFont typeface="Arial"/>
              <a:buChar char="•"/>
            </a:pPr>
            <a:r>
              <a:rPr lang="en-US" baseline="0" dirty="0"/>
              <a:t>Life with no morals - Morals are necessary to promote justice and rightness</a:t>
            </a:r>
          </a:p>
          <a:p>
            <a:pPr marL="171450" lvl="0" indent="-171450">
              <a:buFont typeface="Arial"/>
              <a:buChar char="•"/>
            </a:pPr>
            <a:r>
              <a:rPr lang="en-US" baseline="0" dirty="0"/>
              <a:t>Life without these three things is unlivable: </a:t>
            </a:r>
          </a:p>
          <a:p>
            <a:pPr marL="628650" lvl="1" indent="-171450">
              <a:buFont typeface="Arial"/>
              <a:buChar char="•"/>
            </a:pPr>
            <a:r>
              <a:rPr lang="en-US" baseline="0" dirty="0"/>
              <a:t>A day in a life without God/Christ</a:t>
            </a:r>
          </a:p>
          <a:p>
            <a:pPr marL="628650" marR="0" lvl="1" indent="-171450" algn="l" defTabSz="457200" rtl="0" eaLnBrk="1" fontAlgn="auto" latinLnBrk="0" hangingPunct="1">
              <a:lnSpc>
                <a:spcPct val="100000"/>
              </a:lnSpc>
              <a:spcBef>
                <a:spcPts val="0"/>
              </a:spcBef>
              <a:spcAft>
                <a:spcPts val="0"/>
              </a:spcAft>
              <a:buClrTx/>
              <a:buSzTx/>
              <a:buFont typeface="Arial"/>
              <a:buChar char="•"/>
              <a:tabLst/>
              <a:defRPr/>
            </a:pPr>
            <a:r>
              <a:rPr lang="en-US" baseline="0" dirty="0"/>
              <a:t>Recent </a:t>
            </a:r>
            <a:r>
              <a:rPr lang="en-US" baseline="0" dirty="0" err="1"/>
              <a:t>TEDx</a:t>
            </a:r>
            <a:r>
              <a:rPr lang="en-US" baseline="0" dirty="0"/>
              <a:t> talk promoting pedophilia</a:t>
            </a:r>
          </a:p>
          <a:p>
            <a:pPr marL="628650" lvl="1" indent="-171450">
              <a:buFont typeface="Arial"/>
              <a:buChar char="•"/>
            </a:pPr>
            <a:r>
              <a:rPr lang="en-US" baseline="0" dirty="0"/>
              <a:t>Richard Dawkins has argued that mild sexual abuse (even pedophilia) is okay</a:t>
            </a:r>
          </a:p>
          <a:p>
            <a:pPr marL="628650" lvl="1" indent="-171450">
              <a:buFont typeface="Arial"/>
              <a:buChar char="•"/>
            </a:pPr>
            <a:r>
              <a:rPr lang="en-US" baseline="0" dirty="0" err="1"/>
              <a:t>Athiests</a:t>
            </a:r>
            <a:r>
              <a:rPr lang="en-US" baseline="0" dirty="0"/>
              <a:t> will argue that we would have laws, ethics, and morality without God because people would self-govern (based on parental influence and common </a:t>
            </a:r>
            <a:r>
              <a:rPr lang="en-US" baseline="0"/>
              <a:t>good principles). </a:t>
            </a:r>
            <a:r>
              <a:rPr lang="en-US" baseline="0" dirty="0"/>
              <a:t>But the very basis of self-government requires a developed sense of law, ethics, and morality!</a:t>
            </a:r>
          </a:p>
          <a:p>
            <a:endParaRPr lang="en-US" baseline="0" dirty="0"/>
          </a:p>
          <a:p>
            <a:r>
              <a:rPr lang="en-US" dirty="0"/>
              <a:t>Story of Jesus (Matthew 26.51-54).</a:t>
            </a:r>
            <a:r>
              <a:rPr lang="en-US" baseline="0" dirty="0"/>
              <a:t> </a:t>
            </a:r>
          </a:p>
          <a:p>
            <a:endParaRPr lang="en-US" baseline="0" dirty="0"/>
          </a:p>
          <a:p>
            <a:r>
              <a:rPr lang="en-US" baseline="0" dirty="0"/>
              <a:t>Jesus Chose to Die</a:t>
            </a:r>
          </a:p>
          <a:p>
            <a:pPr marL="171450" indent="-171450">
              <a:buFont typeface="Arial"/>
              <a:buChar char="•"/>
            </a:pPr>
            <a:r>
              <a:rPr lang="en-US" dirty="0"/>
              <a:t>Jesus viewed us as friends (</a:t>
            </a:r>
            <a:r>
              <a:rPr lang="en-US" dirty="0" err="1"/>
              <a:t>Jn</a:t>
            </a:r>
            <a:r>
              <a:rPr lang="en-US" dirty="0"/>
              <a:t> 15.13)</a:t>
            </a:r>
          </a:p>
          <a:p>
            <a:pPr marL="171450" indent="-171450">
              <a:buFont typeface="Arial"/>
              <a:buChar char="•"/>
            </a:pPr>
            <a:r>
              <a:rPr lang="en-US" dirty="0"/>
              <a:t>Jesus spoke of His choice (</a:t>
            </a:r>
            <a:r>
              <a:rPr lang="en-US" dirty="0" err="1"/>
              <a:t>Jn</a:t>
            </a:r>
            <a:r>
              <a:rPr lang="en-US" dirty="0"/>
              <a:t> 12.23-24, 27)</a:t>
            </a:r>
          </a:p>
          <a:p>
            <a:pPr marL="171450" indent="-171450">
              <a:buFont typeface="Arial"/>
              <a:buChar char="•"/>
            </a:pPr>
            <a:r>
              <a:rPr lang="en-US" dirty="0"/>
              <a:t>Jesus says He lay down his life on His own (</a:t>
            </a:r>
            <a:r>
              <a:rPr lang="en-US" dirty="0" err="1"/>
              <a:t>Jn</a:t>
            </a:r>
            <a:r>
              <a:rPr lang="en-US" dirty="0"/>
              <a:t> 10.15-18)</a:t>
            </a:r>
          </a:p>
          <a:p>
            <a:pPr marL="171450" indent="-171450">
              <a:buFont typeface="Arial"/>
              <a:buChar char="•"/>
            </a:pPr>
            <a:r>
              <a:rPr lang="en-US" dirty="0"/>
              <a:t>Paul taught this was Jesus’ plan from eternity (</a:t>
            </a:r>
            <a:r>
              <a:rPr lang="en-US" dirty="0" err="1"/>
              <a:t>Eph</a:t>
            </a:r>
            <a:r>
              <a:rPr lang="en-US" dirty="0"/>
              <a:t> 3.28-12; Phil 2.5-8)</a:t>
            </a:r>
          </a:p>
          <a:p>
            <a:endParaRPr lang="en-US" dirty="0"/>
          </a:p>
        </p:txBody>
      </p:sp>
      <p:sp>
        <p:nvSpPr>
          <p:cNvPr id="4" name="Slide Number Placeholder 3"/>
          <p:cNvSpPr>
            <a:spLocks noGrp="1"/>
          </p:cNvSpPr>
          <p:nvPr>
            <p:ph type="sldNum" sz="quarter" idx="10"/>
          </p:nvPr>
        </p:nvSpPr>
        <p:spPr/>
        <p:txBody>
          <a:bodyPr/>
          <a:lstStyle/>
          <a:p>
            <a:fld id="{EEB5667A-326B-2A4C-9199-752CAB3FCB98}" type="slidenum">
              <a:rPr lang="en-US" smtClean="0"/>
              <a:t>5</a:t>
            </a:fld>
            <a:endParaRPr lang="en-US"/>
          </a:p>
        </p:txBody>
      </p:sp>
    </p:spTree>
    <p:extLst>
      <p:ext uri="{BB962C8B-B14F-4D97-AF65-F5344CB8AC3E}">
        <p14:creationId xmlns:p14="http://schemas.microsoft.com/office/powerpoint/2010/main" val="32603200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5BDACB8-EAE7-904C-8EA0-BF1D78B96DDC}" type="datetimeFigureOut">
              <a:rPr lang="en-US" smtClean="0"/>
              <a:t>7/29/2018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88583D-CEBA-B048-A647-C5EB312E78CE}" type="slidenum">
              <a:rPr lang="en-US" smtClean="0"/>
              <a:t>‹#›</a:t>
            </a:fld>
            <a:endParaRPr lang="en-US"/>
          </a:p>
        </p:txBody>
      </p:sp>
      <p:pic>
        <p:nvPicPr>
          <p:cNvPr id="7" name="Picture 6" descr="07292018-11am-WhatIF-Jesus-Titl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393028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BDACB8-EAE7-904C-8EA0-BF1D78B96DDC}" type="datetimeFigureOut">
              <a:rPr lang="en-US" smtClean="0"/>
              <a:t>7/29/2018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88583D-CEBA-B048-A647-C5EB312E78CE}" type="slidenum">
              <a:rPr lang="en-US" smtClean="0"/>
              <a:t>‹#›</a:t>
            </a:fld>
            <a:endParaRPr lang="en-US"/>
          </a:p>
        </p:txBody>
      </p:sp>
    </p:spTree>
    <p:extLst>
      <p:ext uri="{BB962C8B-B14F-4D97-AF65-F5344CB8AC3E}">
        <p14:creationId xmlns:p14="http://schemas.microsoft.com/office/powerpoint/2010/main" val="24728513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BDACB8-EAE7-904C-8EA0-BF1D78B96DDC}" type="datetimeFigureOut">
              <a:rPr lang="en-US" smtClean="0"/>
              <a:t>7/29/2018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88583D-CEBA-B048-A647-C5EB312E78CE}" type="slidenum">
              <a:rPr lang="en-US" smtClean="0"/>
              <a:t>‹#›</a:t>
            </a:fld>
            <a:endParaRPr lang="en-US"/>
          </a:p>
        </p:txBody>
      </p:sp>
    </p:spTree>
    <p:extLst>
      <p:ext uri="{BB962C8B-B14F-4D97-AF65-F5344CB8AC3E}">
        <p14:creationId xmlns:p14="http://schemas.microsoft.com/office/powerpoint/2010/main" val="935487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07292018-11am-WhatIF-Jesus-Content.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3124200" y="5784850"/>
            <a:ext cx="6019800" cy="752308"/>
          </a:xfrm>
        </p:spPr>
        <p:txBody>
          <a:bodyPr/>
          <a:lstStyle/>
          <a:p>
            <a:r>
              <a:rPr lang="en-US" dirty="0"/>
              <a:t>Click to edit Master title style</a:t>
            </a:r>
          </a:p>
        </p:txBody>
      </p:sp>
      <p:sp>
        <p:nvSpPr>
          <p:cNvPr id="3" name="Content Placeholder 2"/>
          <p:cNvSpPr>
            <a:spLocks noGrp="1"/>
          </p:cNvSpPr>
          <p:nvPr>
            <p:ph idx="1"/>
          </p:nvPr>
        </p:nvSpPr>
        <p:spPr>
          <a:xfrm>
            <a:off x="457200" y="209885"/>
            <a:ext cx="8229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BDACB8-EAE7-904C-8EA0-BF1D78B96DDC}" type="datetimeFigureOut">
              <a:rPr lang="en-US" smtClean="0"/>
              <a:t>7/29/2018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88583D-CEBA-B048-A647-C5EB312E78CE}" type="slidenum">
              <a:rPr lang="en-US" smtClean="0"/>
              <a:t>‹#›</a:t>
            </a:fld>
            <a:endParaRPr lang="en-US"/>
          </a:p>
        </p:txBody>
      </p:sp>
    </p:spTree>
    <p:extLst>
      <p:ext uri="{BB962C8B-B14F-4D97-AF65-F5344CB8AC3E}">
        <p14:creationId xmlns:p14="http://schemas.microsoft.com/office/powerpoint/2010/main" val="3377886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5BDACB8-EAE7-904C-8EA0-BF1D78B96DDC}" type="datetimeFigureOut">
              <a:rPr lang="en-US" smtClean="0"/>
              <a:t>7/29/2018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88583D-CEBA-B048-A647-C5EB312E78CE}" type="slidenum">
              <a:rPr lang="en-US" smtClean="0"/>
              <a:t>‹#›</a:t>
            </a:fld>
            <a:endParaRPr lang="en-US"/>
          </a:p>
        </p:txBody>
      </p:sp>
    </p:spTree>
    <p:extLst>
      <p:ext uri="{BB962C8B-B14F-4D97-AF65-F5344CB8AC3E}">
        <p14:creationId xmlns:p14="http://schemas.microsoft.com/office/powerpoint/2010/main" val="2264579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5BDACB8-EAE7-904C-8EA0-BF1D78B96DDC}" type="datetimeFigureOut">
              <a:rPr lang="en-US" smtClean="0"/>
              <a:t>7/29/2018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88583D-CEBA-B048-A647-C5EB312E78CE}" type="slidenum">
              <a:rPr lang="en-US" smtClean="0"/>
              <a:t>‹#›</a:t>
            </a:fld>
            <a:endParaRPr lang="en-US"/>
          </a:p>
        </p:txBody>
      </p:sp>
    </p:spTree>
    <p:extLst>
      <p:ext uri="{BB962C8B-B14F-4D97-AF65-F5344CB8AC3E}">
        <p14:creationId xmlns:p14="http://schemas.microsoft.com/office/powerpoint/2010/main" val="28211086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5BDACB8-EAE7-904C-8EA0-BF1D78B96DDC}" type="datetimeFigureOut">
              <a:rPr lang="en-US" smtClean="0"/>
              <a:t>7/29/2018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88583D-CEBA-B048-A647-C5EB312E78CE}" type="slidenum">
              <a:rPr lang="en-US" smtClean="0"/>
              <a:t>‹#›</a:t>
            </a:fld>
            <a:endParaRPr lang="en-US"/>
          </a:p>
        </p:txBody>
      </p:sp>
    </p:spTree>
    <p:extLst>
      <p:ext uri="{BB962C8B-B14F-4D97-AF65-F5344CB8AC3E}">
        <p14:creationId xmlns:p14="http://schemas.microsoft.com/office/powerpoint/2010/main" val="3922017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5BDACB8-EAE7-904C-8EA0-BF1D78B96DDC}" type="datetimeFigureOut">
              <a:rPr lang="en-US" smtClean="0"/>
              <a:t>7/29/2018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88583D-CEBA-B048-A647-C5EB312E78CE}" type="slidenum">
              <a:rPr lang="en-US" smtClean="0"/>
              <a:t>‹#›</a:t>
            </a:fld>
            <a:endParaRPr lang="en-US"/>
          </a:p>
        </p:txBody>
      </p:sp>
    </p:spTree>
    <p:extLst>
      <p:ext uri="{BB962C8B-B14F-4D97-AF65-F5344CB8AC3E}">
        <p14:creationId xmlns:p14="http://schemas.microsoft.com/office/powerpoint/2010/main" val="4162860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BDACB8-EAE7-904C-8EA0-BF1D78B96DDC}" type="datetimeFigureOut">
              <a:rPr lang="en-US" smtClean="0"/>
              <a:t>7/29/2018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88583D-CEBA-B048-A647-C5EB312E78CE}" type="slidenum">
              <a:rPr lang="en-US" smtClean="0"/>
              <a:t>‹#›</a:t>
            </a:fld>
            <a:endParaRPr lang="en-US"/>
          </a:p>
        </p:txBody>
      </p:sp>
    </p:spTree>
    <p:extLst>
      <p:ext uri="{BB962C8B-B14F-4D97-AF65-F5344CB8AC3E}">
        <p14:creationId xmlns:p14="http://schemas.microsoft.com/office/powerpoint/2010/main" val="1127215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5BDACB8-EAE7-904C-8EA0-BF1D78B96DDC}" type="datetimeFigureOut">
              <a:rPr lang="en-US" smtClean="0"/>
              <a:t>7/29/2018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88583D-CEBA-B048-A647-C5EB312E78CE}" type="slidenum">
              <a:rPr lang="en-US" smtClean="0"/>
              <a:t>‹#›</a:t>
            </a:fld>
            <a:endParaRPr lang="en-US"/>
          </a:p>
        </p:txBody>
      </p:sp>
    </p:spTree>
    <p:extLst>
      <p:ext uri="{BB962C8B-B14F-4D97-AF65-F5344CB8AC3E}">
        <p14:creationId xmlns:p14="http://schemas.microsoft.com/office/powerpoint/2010/main" val="6548584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5BDACB8-EAE7-904C-8EA0-BF1D78B96DDC}" type="datetimeFigureOut">
              <a:rPr lang="en-US" smtClean="0"/>
              <a:t>7/29/2018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88583D-CEBA-B048-A647-C5EB312E78CE}" type="slidenum">
              <a:rPr lang="en-US" smtClean="0"/>
              <a:t>‹#›</a:t>
            </a:fld>
            <a:endParaRPr lang="en-US"/>
          </a:p>
        </p:txBody>
      </p:sp>
    </p:spTree>
    <p:extLst>
      <p:ext uri="{BB962C8B-B14F-4D97-AF65-F5344CB8AC3E}">
        <p14:creationId xmlns:p14="http://schemas.microsoft.com/office/powerpoint/2010/main" val="1697548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BDACB8-EAE7-904C-8EA0-BF1D78B96DDC}" type="datetimeFigureOut">
              <a:rPr lang="en-US" smtClean="0"/>
              <a:t>7/29/2018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88583D-CEBA-B048-A647-C5EB312E78CE}" type="slidenum">
              <a:rPr lang="en-US" smtClean="0"/>
              <a:t>‹#›</a:t>
            </a:fld>
            <a:endParaRPr lang="en-US"/>
          </a:p>
        </p:txBody>
      </p:sp>
    </p:spTree>
    <p:extLst>
      <p:ext uri="{BB962C8B-B14F-4D97-AF65-F5344CB8AC3E}">
        <p14:creationId xmlns:p14="http://schemas.microsoft.com/office/powerpoint/2010/main" val="30782019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Romans 5.6-11</a:t>
            </a:r>
          </a:p>
        </p:txBody>
      </p:sp>
      <p:sp>
        <p:nvSpPr>
          <p:cNvPr id="3" name="Content Placeholder 2"/>
          <p:cNvSpPr>
            <a:spLocks noGrp="1"/>
          </p:cNvSpPr>
          <p:nvPr>
            <p:ph idx="1"/>
          </p:nvPr>
        </p:nvSpPr>
        <p:spPr/>
        <p:txBody>
          <a:bodyPr>
            <a:normAutofit/>
          </a:bodyPr>
          <a:lstStyle/>
          <a:p>
            <a:pPr marL="0" indent="0">
              <a:buNone/>
            </a:pPr>
            <a:r>
              <a:rPr lang="en-US" baseline="30000" dirty="0"/>
              <a:t>6 </a:t>
            </a:r>
            <a:r>
              <a:rPr lang="en-US" dirty="0"/>
              <a:t>For while we were still weak, at the right time Christ died for the ungodly. </a:t>
            </a:r>
            <a:r>
              <a:rPr lang="en-US" baseline="30000" dirty="0"/>
              <a:t>7 </a:t>
            </a:r>
            <a:r>
              <a:rPr lang="en-US" dirty="0"/>
              <a:t>For one will scarcely die for a righteous person—though perhaps for a good person one would dare even to die— </a:t>
            </a:r>
            <a:r>
              <a:rPr lang="en-US" baseline="30000" dirty="0"/>
              <a:t>8 </a:t>
            </a:r>
            <a:r>
              <a:rPr lang="en-US" dirty="0"/>
              <a:t>but God shows his love for us in that while we were still sinners, Christ died for us. </a:t>
            </a:r>
            <a:r>
              <a:rPr lang="en-US" baseline="30000" dirty="0"/>
              <a:t>9 </a:t>
            </a:r>
            <a:r>
              <a:rPr lang="en-US" dirty="0"/>
              <a:t>Since, therefore, we have now been justified by his blood, much more shall we be saved by him from the wrath of God.</a:t>
            </a:r>
          </a:p>
          <a:p>
            <a:pPr marL="0" indent="0">
              <a:buNone/>
            </a:pPr>
            <a:endParaRPr lang="en-US" dirty="0"/>
          </a:p>
        </p:txBody>
      </p:sp>
    </p:spTree>
    <p:extLst>
      <p:ext uri="{BB962C8B-B14F-4D97-AF65-F5344CB8AC3E}">
        <p14:creationId xmlns:p14="http://schemas.microsoft.com/office/powerpoint/2010/main" val="2123344686"/>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Romans 5.6-11</a:t>
            </a:r>
          </a:p>
        </p:txBody>
      </p:sp>
      <p:sp>
        <p:nvSpPr>
          <p:cNvPr id="3" name="Content Placeholder 2"/>
          <p:cNvSpPr>
            <a:spLocks noGrp="1"/>
          </p:cNvSpPr>
          <p:nvPr>
            <p:ph idx="1"/>
          </p:nvPr>
        </p:nvSpPr>
        <p:spPr/>
        <p:txBody>
          <a:bodyPr>
            <a:normAutofit/>
          </a:bodyPr>
          <a:lstStyle/>
          <a:p>
            <a:pPr marL="0" indent="0">
              <a:buNone/>
            </a:pPr>
            <a:r>
              <a:rPr lang="en-US" baseline="30000" dirty="0"/>
              <a:t>10 </a:t>
            </a:r>
            <a:r>
              <a:rPr lang="en-US" dirty="0"/>
              <a:t>For if while we were enemies we were reconciled to God by the death of his Son, much more, now that we are reconciled, shall we be saved by his life. </a:t>
            </a:r>
            <a:r>
              <a:rPr lang="en-US" baseline="30000" dirty="0"/>
              <a:t>11 </a:t>
            </a:r>
            <a:r>
              <a:rPr lang="en-US" dirty="0"/>
              <a:t>More than that, we also rejoice in God through our Lord Jesus Christ, through whom we have now received reconciliation.</a:t>
            </a:r>
          </a:p>
          <a:p>
            <a:pPr marL="0" indent="0">
              <a:buNone/>
            </a:pPr>
            <a:endParaRPr lang="en-US" dirty="0"/>
          </a:p>
        </p:txBody>
      </p:sp>
    </p:spTree>
    <p:extLst>
      <p:ext uri="{BB962C8B-B14F-4D97-AF65-F5344CB8AC3E}">
        <p14:creationId xmlns:p14="http://schemas.microsoft.com/office/powerpoint/2010/main" val="2289555441"/>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548122373"/>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134511660"/>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Jesus’ Choice</a:t>
            </a:r>
          </a:p>
        </p:txBody>
      </p:sp>
      <p:sp>
        <p:nvSpPr>
          <p:cNvPr id="3" name="Content Placeholder 2"/>
          <p:cNvSpPr>
            <a:spLocks noGrp="1"/>
          </p:cNvSpPr>
          <p:nvPr>
            <p:ph idx="1"/>
          </p:nvPr>
        </p:nvSpPr>
        <p:spPr/>
        <p:txBody>
          <a:bodyPr/>
          <a:lstStyle/>
          <a:p>
            <a:r>
              <a:rPr lang="en-US" dirty="0"/>
              <a:t>Jesus viewed us as friends (</a:t>
            </a:r>
            <a:r>
              <a:rPr lang="en-US" dirty="0" err="1"/>
              <a:t>Jn</a:t>
            </a:r>
            <a:r>
              <a:rPr lang="en-US" dirty="0"/>
              <a:t> 15.13)</a:t>
            </a:r>
          </a:p>
          <a:p>
            <a:r>
              <a:rPr lang="en-US" dirty="0"/>
              <a:t>Jesus spoke of His choice (</a:t>
            </a:r>
            <a:r>
              <a:rPr lang="en-US" dirty="0" err="1"/>
              <a:t>Jn</a:t>
            </a:r>
            <a:r>
              <a:rPr lang="en-US" dirty="0"/>
              <a:t> 12.23-24, 27)</a:t>
            </a:r>
          </a:p>
          <a:p>
            <a:r>
              <a:rPr lang="en-US" dirty="0"/>
              <a:t>Jesus says He lay down his life on His own (</a:t>
            </a:r>
            <a:r>
              <a:rPr lang="en-US" dirty="0" err="1"/>
              <a:t>Jn</a:t>
            </a:r>
            <a:r>
              <a:rPr lang="en-US" dirty="0"/>
              <a:t> 10.15-18)</a:t>
            </a:r>
          </a:p>
          <a:p>
            <a:r>
              <a:rPr lang="en-US" dirty="0"/>
              <a:t>Paul taught this was Jesus’ plan from eternity (</a:t>
            </a:r>
            <a:r>
              <a:rPr lang="en-US" dirty="0" err="1"/>
              <a:t>Eph</a:t>
            </a:r>
            <a:r>
              <a:rPr lang="en-US" dirty="0"/>
              <a:t> 3.28-12; Phil 2.5-8)</a:t>
            </a:r>
          </a:p>
        </p:txBody>
      </p:sp>
    </p:spTree>
    <p:extLst>
      <p:ext uri="{BB962C8B-B14F-4D97-AF65-F5344CB8AC3E}">
        <p14:creationId xmlns:p14="http://schemas.microsoft.com/office/powerpoint/2010/main" val="89941268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Jesus’ Choice</a:t>
            </a:r>
          </a:p>
        </p:txBody>
      </p:sp>
      <p:sp>
        <p:nvSpPr>
          <p:cNvPr id="3" name="Content Placeholder 2"/>
          <p:cNvSpPr>
            <a:spLocks noGrp="1"/>
          </p:cNvSpPr>
          <p:nvPr>
            <p:ph idx="1"/>
          </p:nvPr>
        </p:nvSpPr>
        <p:spPr/>
        <p:txBody>
          <a:bodyPr>
            <a:normAutofit fontScale="92500"/>
          </a:bodyPr>
          <a:lstStyle/>
          <a:p>
            <a:r>
              <a:rPr lang="en-US" dirty="0"/>
              <a:t>He could have ended it at any point</a:t>
            </a:r>
          </a:p>
          <a:p>
            <a:pPr lvl="1"/>
            <a:r>
              <a:rPr lang="en-US" dirty="0"/>
              <a:t>He could have quit</a:t>
            </a:r>
          </a:p>
          <a:p>
            <a:pPr lvl="1"/>
            <a:r>
              <a:rPr lang="en-US" dirty="0"/>
              <a:t>He could have ended everything (Matt 26.53)</a:t>
            </a:r>
          </a:p>
          <a:p>
            <a:r>
              <a:rPr lang="en-US" dirty="0"/>
              <a:t>Yet, He continued with God’s plan</a:t>
            </a:r>
          </a:p>
          <a:p>
            <a:pPr lvl="1"/>
            <a:r>
              <a:rPr lang="en-US" dirty="0"/>
              <a:t>Because He cared about God’s plan (</a:t>
            </a:r>
            <a:r>
              <a:rPr lang="en-US" dirty="0" err="1"/>
              <a:t>Jn</a:t>
            </a:r>
            <a:r>
              <a:rPr lang="en-US" dirty="0"/>
              <a:t> 5.19; 12.49)</a:t>
            </a:r>
          </a:p>
          <a:p>
            <a:pPr lvl="1"/>
            <a:r>
              <a:rPr lang="en-US" dirty="0"/>
              <a:t>Because He cared about us (1 Pet 5.7)</a:t>
            </a:r>
          </a:p>
          <a:p>
            <a:r>
              <a:rPr lang="en-US" dirty="0"/>
              <a:t>Because of what He did, He deserves our praise, or imitation, and our devotion (Phil 2.5-11)</a:t>
            </a:r>
          </a:p>
        </p:txBody>
      </p:sp>
    </p:spTree>
    <p:extLst>
      <p:ext uri="{BB962C8B-B14F-4D97-AF65-F5344CB8AC3E}">
        <p14:creationId xmlns:p14="http://schemas.microsoft.com/office/powerpoint/2010/main" val="87746484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if?</a:t>
            </a:r>
          </a:p>
        </p:txBody>
      </p:sp>
      <p:sp>
        <p:nvSpPr>
          <p:cNvPr id="3" name="Content Placeholder 2"/>
          <p:cNvSpPr>
            <a:spLocks noGrp="1"/>
          </p:cNvSpPr>
          <p:nvPr>
            <p:ph idx="1"/>
          </p:nvPr>
        </p:nvSpPr>
        <p:spPr/>
        <p:txBody>
          <a:bodyPr/>
          <a:lstStyle/>
          <a:p>
            <a:r>
              <a:rPr lang="en-US" dirty="0"/>
              <a:t>What if Jesus had called 10,000 angels? </a:t>
            </a:r>
          </a:p>
          <a:p>
            <a:r>
              <a:rPr lang="en-US" dirty="0"/>
              <a:t>What if Jesus decided being a baby was not for Him? </a:t>
            </a:r>
          </a:p>
          <a:p>
            <a:r>
              <a:rPr lang="en-US" dirty="0"/>
              <a:t>What if Jesus decided being poor was beneath Him? </a:t>
            </a:r>
          </a:p>
          <a:p>
            <a:r>
              <a:rPr lang="en-US" dirty="0"/>
              <a:t>There were 100s of times He could have quit, yet, He was driven by His love for His Father and for us! </a:t>
            </a:r>
          </a:p>
        </p:txBody>
      </p:sp>
    </p:spTree>
    <p:extLst>
      <p:ext uri="{BB962C8B-B14F-4D97-AF65-F5344CB8AC3E}">
        <p14:creationId xmlns:p14="http://schemas.microsoft.com/office/powerpoint/2010/main" val="258592918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465619234"/>
      </p:ext>
    </p:extLst>
  </p:cSld>
  <p:clrMapOvr>
    <a:masterClrMapping/>
  </p:clrMapOvr>
  <p:transition spd="slow">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862</TotalTime>
  <Words>406</Words>
  <Application>Microsoft Office PowerPoint</Application>
  <PresentationFormat>On-screen Show (4:3)</PresentationFormat>
  <Paragraphs>42</Paragraphs>
  <Slides>8</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Romans 5.6-11</vt:lpstr>
      <vt:lpstr>Romans 5.6-11</vt:lpstr>
      <vt:lpstr>PowerPoint Presentation</vt:lpstr>
      <vt:lpstr>PowerPoint Presentation</vt:lpstr>
      <vt:lpstr>Jesus’ Choice</vt:lpstr>
      <vt:lpstr>Jesus’ Choice</vt:lpstr>
      <vt:lpstr>What if?</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Joseph Shanks</dc:creator>
  <cp:lastModifiedBy>EastShelby</cp:lastModifiedBy>
  <cp:revision>9</cp:revision>
  <dcterms:created xsi:type="dcterms:W3CDTF">2018-07-26T11:20:12Z</dcterms:created>
  <dcterms:modified xsi:type="dcterms:W3CDTF">2018-07-29T14:02:07Z</dcterms:modified>
</cp:coreProperties>
</file>