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646"/>
  </p:normalViewPr>
  <p:slideViewPr>
    <p:cSldViewPr snapToGrid="0" snapToObjects="1">
      <p:cViewPr varScale="1">
        <p:scale>
          <a:sx n="102" d="100"/>
          <a:sy n="102" d="100"/>
        </p:scale>
        <p:origin x="108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02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1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0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6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6F822A4-8DA6-4447-9B1F-C5DB58435268}" type="datetimeFigureOut">
              <a:rPr lang="en-US" smtClean="0"/>
              <a:t>6/17/2018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719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28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85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77919A6-33EB-49BD-A62F-1FA56B9F9712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13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31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6/17/2018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84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6/17/2018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61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C0EE2-9693-C747-8ADB-AC054F575E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GOD’S COMFORT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302AA-81ED-8848-98D2-65D5CC7407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 CORINTHIANS 1:3-7</a:t>
            </a:r>
          </a:p>
        </p:txBody>
      </p:sp>
    </p:spTree>
    <p:extLst>
      <p:ext uri="{BB962C8B-B14F-4D97-AF65-F5344CB8AC3E}">
        <p14:creationId xmlns:p14="http://schemas.microsoft.com/office/powerpoint/2010/main" val="320845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B880-E945-3D4D-999D-4A1E9CD1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71" y="878681"/>
            <a:ext cx="2690908" cy="1207008"/>
          </a:xfrm>
        </p:spPr>
        <p:txBody>
          <a:bodyPr/>
          <a:lstStyle/>
          <a:p>
            <a:r>
              <a:rPr lang="en-US" dirty="0"/>
              <a:t>MAN’S PART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8E9B44-2A5E-464E-AAF2-031F1C72D694}"/>
              </a:ext>
            </a:extLst>
          </p:cNvPr>
          <p:cNvSpPr txBox="1">
            <a:spLocks/>
          </p:cNvSpPr>
          <p:nvPr/>
        </p:nvSpPr>
        <p:spPr>
          <a:xfrm>
            <a:off x="959550" y="857250"/>
            <a:ext cx="2690908" cy="120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50" dirty="0"/>
              <a:t>GOD’S PART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F458DD-2B17-8147-9B47-7562552E8873}"/>
              </a:ext>
            </a:extLst>
          </p:cNvPr>
          <p:cNvSpPr txBox="1"/>
          <p:nvPr/>
        </p:nvSpPr>
        <p:spPr>
          <a:xfrm>
            <a:off x="959549" y="2064258"/>
            <a:ext cx="32409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great love for man – John 3:16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Sending His son to redeem man – Luke 19:10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 of the Holy Spirit – John 16:13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gospel, the sword – Romans 1:16, Hebrews 4:12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Atoning blood of Christ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5FB9B9-149C-F443-BB2D-C9368DC87DB7}"/>
              </a:ext>
            </a:extLst>
          </p:cNvPr>
          <p:cNvSpPr txBox="1"/>
          <p:nvPr/>
        </p:nvSpPr>
        <p:spPr>
          <a:xfrm>
            <a:off x="5249371" y="2231849"/>
            <a:ext cx="32409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 – Romans 10:17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Believe – Hebrews 11:6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Repent – Acts 17:30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Confess – Romans 10:10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baptized – Galatians 3:27</a:t>
            </a:r>
          </a:p>
        </p:txBody>
      </p:sp>
    </p:spTree>
    <p:extLst>
      <p:ext uri="{BB962C8B-B14F-4D97-AF65-F5344CB8AC3E}">
        <p14:creationId xmlns:p14="http://schemas.microsoft.com/office/powerpoint/2010/main" val="243136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FAB79-F286-7C4E-9125-CC7AE160D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8" y="1038559"/>
            <a:ext cx="7543800" cy="1207008"/>
          </a:xfrm>
        </p:spPr>
        <p:txBody>
          <a:bodyPr/>
          <a:lstStyle/>
          <a:p>
            <a:r>
              <a:rPr lang="en-US" dirty="0"/>
              <a:t>THE FINAL COMFORT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F49BC-EFB6-744F-A4D5-B91CEC250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1958723"/>
            <a:ext cx="8738667" cy="392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78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8E83-D67A-DB4B-8BC8-69EB3CDBE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cried together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A43F54-EA0E-CB40-9CB5-9C1E3C046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698" y="2227010"/>
            <a:ext cx="4567412" cy="2810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C4372A-3554-CB4A-815D-D927460FAC13}"/>
              </a:ext>
            </a:extLst>
          </p:cNvPr>
          <p:cNvSpPr txBox="1"/>
          <p:nvPr/>
        </p:nvSpPr>
        <p:spPr>
          <a:xfrm>
            <a:off x="6356195" y="2227010"/>
            <a:ext cx="2107581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Grief is a school we all must enter.</a:t>
            </a:r>
          </a:p>
          <a:p>
            <a:r>
              <a:rPr lang="en-US" sz="900" dirty="0"/>
              <a:t> </a:t>
            </a:r>
          </a:p>
          <a:p>
            <a:r>
              <a:rPr lang="en-US" sz="2400" dirty="0"/>
              <a:t>Where do you find your comfort?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71B417-B14B-1E4E-A400-28D707AB610D}"/>
              </a:ext>
            </a:extLst>
          </p:cNvPr>
          <p:cNvSpPr txBox="1"/>
          <p:nvPr/>
        </p:nvSpPr>
        <p:spPr>
          <a:xfrm>
            <a:off x="2559205" y="5181136"/>
            <a:ext cx="27264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2 Corinthians 1:3-7</a:t>
            </a:r>
          </a:p>
        </p:txBody>
      </p:sp>
    </p:spTree>
    <p:extLst>
      <p:ext uri="{BB962C8B-B14F-4D97-AF65-F5344CB8AC3E}">
        <p14:creationId xmlns:p14="http://schemas.microsoft.com/office/powerpoint/2010/main" val="4192232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B849D-2688-5047-A3A4-3251E68D1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Paul’s Afflictions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27011-315B-0245-8E3F-8DF394499DD6}"/>
              </a:ext>
            </a:extLst>
          </p:cNvPr>
          <p:cNvSpPr txBox="1"/>
          <p:nvPr/>
        </p:nvSpPr>
        <p:spPr>
          <a:xfrm>
            <a:off x="346972" y="2213420"/>
            <a:ext cx="8454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23 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they servants of Christ? (I am out of my mind to talk like this.) I am more. I have worked much harder, been in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more frequently, been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flogged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more severely, and been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exposed to death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again and again. 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24 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Five times I received from the Jews the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forty lashes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minus one.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25 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Three times I was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rods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 once I was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pelted with stones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 three times I was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shipwrecked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 I spent a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 and a day in the open sea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 have been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constantly on the move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I have been in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 from rivers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 from bandits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 from my fellow Jews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 in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 from Gentiles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in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 in the city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 in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 in the country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 at sea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and in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 from false believers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27 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 have labored and toiled and have often gone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sleep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I have known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have often gone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food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 I have been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Besides everything else,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I face daily the pressure of my concern for all the churches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4283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3677-EAA1-FE4F-92D9-169A944F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44" y="3675460"/>
            <a:ext cx="6556406" cy="159191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PAIN PLANTS THE FLAG OF REALITY IN THE FORTRESS OF A REBEL HEART.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A9565E-37B2-DF4F-AF75-E431A9164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460772"/>
            <a:ext cx="9239982" cy="615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67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BDD6-96E6-2C49-AE88-BA1685C6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COMFORT FOR THE RIGHTEOUS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81BC0-C49A-614E-B8AF-4DA8CAC3C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386" y="2271715"/>
            <a:ext cx="7543800" cy="3300413"/>
          </a:xfrm>
        </p:spPr>
        <p:txBody>
          <a:bodyPr>
            <a:normAutofit lnSpcReduction="10000"/>
          </a:bodyPr>
          <a:lstStyle/>
          <a:p>
            <a:r>
              <a:rPr lang="en-US" sz="2100" dirty="0"/>
              <a:t>Not forsaken – Hebrews 13:5</a:t>
            </a:r>
          </a:p>
          <a:p>
            <a:r>
              <a:rPr lang="en-US" sz="2100" dirty="0"/>
              <a:t>Way of escape – I Corinthians 10:13</a:t>
            </a:r>
          </a:p>
          <a:p>
            <a:r>
              <a:rPr lang="en-US" sz="2100" dirty="0"/>
              <a:t>Fear no evil – Psalms 23:4</a:t>
            </a:r>
          </a:p>
          <a:p>
            <a:r>
              <a:rPr lang="en-US" sz="2100" dirty="0"/>
              <a:t>Redemption – Ephesians 1:6</a:t>
            </a:r>
          </a:p>
          <a:p>
            <a:r>
              <a:rPr lang="en-US" sz="2100" dirty="0"/>
              <a:t>Forgiveness – Ephesians 1:6</a:t>
            </a:r>
          </a:p>
          <a:p>
            <a:r>
              <a:rPr lang="en-US" sz="2100" dirty="0"/>
              <a:t>Peace that passes understanding – Philippians 4:7</a:t>
            </a:r>
          </a:p>
          <a:p>
            <a:r>
              <a:rPr lang="en-US" sz="2100" dirty="0"/>
              <a:t>Certainty of eternity – I Timothy 6:12</a:t>
            </a:r>
          </a:p>
          <a:p>
            <a:r>
              <a:rPr lang="en-US" sz="2100" dirty="0"/>
              <a:t>This world is not my home – Matthew 6:19-20</a:t>
            </a:r>
          </a:p>
        </p:txBody>
      </p:sp>
    </p:spTree>
    <p:extLst>
      <p:ext uri="{BB962C8B-B14F-4D97-AF65-F5344CB8AC3E}">
        <p14:creationId xmlns:p14="http://schemas.microsoft.com/office/powerpoint/2010/main" val="7784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1E62-EA57-514E-ACA9-47453C76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82" y="1477899"/>
            <a:ext cx="8951119" cy="120700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CFFF1"/>
                </a:solidFill>
              </a:rPr>
              <a:t>PAUL’S THORN IN THE FLESH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58D5C9-88E9-1942-8C3B-6595CF2B9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75047" y="768841"/>
            <a:ext cx="9519047" cy="666643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D248F02-9DA9-234A-B715-F7E3E905261A}"/>
              </a:ext>
            </a:extLst>
          </p:cNvPr>
          <p:cNvSpPr txBox="1">
            <a:spLocks/>
          </p:cNvSpPr>
          <p:nvPr/>
        </p:nvSpPr>
        <p:spPr>
          <a:xfrm>
            <a:off x="-107155" y="4999768"/>
            <a:ext cx="5554265" cy="120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rgbClr val="FCFFF1"/>
                </a:solidFill>
              </a:rPr>
              <a:t>2 CORINTHIANS 12:7</a:t>
            </a:r>
          </a:p>
        </p:txBody>
      </p:sp>
    </p:spTree>
    <p:extLst>
      <p:ext uri="{BB962C8B-B14F-4D97-AF65-F5344CB8AC3E}">
        <p14:creationId xmlns:p14="http://schemas.microsoft.com/office/powerpoint/2010/main" val="2408815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338082-6B61-4B4C-8DB9-87CB6443C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37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6EEF8-1D8F-A84F-98D8-29A2BCF10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85" y="1279723"/>
            <a:ext cx="3696890" cy="431839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Oil and perfume make the heart glad,</a:t>
            </a:r>
            <a:br>
              <a:rPr lang="en-US" dirty="0"/>
            </a:br>
            <a:r>
              <a:rPr lang="en-US" dirty="0"/>
              <a:t>So a man’s counsel is sweet to his friend.</a:t>
            </a:r>
            <a:br>
              <a:rPr lang="en-US" dirty="0"/>
            </a:br>
            <a:r>
              <a:rPr lang="en-US" sz="2700" dirty="0"/>
              <a:t>PROVERBS 27:9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B69183-44D9-3C41-B807-0CC906E88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2710" y="877095"/>
            <a:ext cx="4611290" cy="512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39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373C87-11BB-4148-A758-088EA166A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3D8658-19FD-0D46-8CDC-39A92CE2C652}"/>
              </a:ext>
            </a:extLst>
          </p:cNvPr>
          <p:cNvSpPr txBox="1"/>
          <p:nvPr/>
        </p:nvSpPr>
        <p:spPr>
          <a:xfrm>
            <a:off x="6311504" y="5261374"/>
            <a:ext cx="24860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CFFF1"/>
                </a:solidFill>
              </a:rPr>
              <a:t>JOHN 3:16</a:t>
            </a:r>
          </a:p>
        </p:txBody>
      </p:sp>
    </p:spTree>
    <p:extLst>
      <p:ext uri="{BB962C8B-B14F-4D97-AF65-F5344CB8AC3E}">
        <p14:creationId xmlns:p14="http://schemas.microsoft.com/office/powerpoint/2010/main" val="40720508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114</TotalTime>
  <Words>184</Words>
  <Application>Microsoft Office PowerPoint</Application>
  <PresentationFormat>On-screen Show (4:3)</PresentationFormat>
  <Paragraphs>36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Rockwell</vt:lpstr>
      <vt:lpstr>Rockwell Condensed</vt:lpstr>
      <vt:lpstr>Times New Roman</vt:lpstr>
      <vt:lpstr>Wingdings</vt:lpstr>
      <vt:lpstr>Wood Type</vt:lpstr>
      <vt:lpstr>GOD’S COMFORT</vt:lpstr>
      <vt:lpstr>We cried together</vt:lpstr>
      <vt:lpstr>Paul’s Afflictions</vt:lpstr>
      <vt:lpstr>PAIN PLANTS THE FLAG OF REALITY IN THE FORTRESS OF A REBEL HEART.</vt:lpstr>
      <vt:lpstr>COMFORT FOR THE RIGHTEOUS</vt:lpstr>
      <vt:lpstr>PAUL’S THORN IN THE FLESH</vt:lpstr>
      <vt:lpstr>PowerPoint Presentation</vt:lpstr>
      <vt:lpstr>Oil and perfume make the heart glad, So a man’s counsel is sweet to his friend. PROVERBS 27:9</vt:lpstr>
      <vt:lpstr>PowerPoint Presentation</vt:lpstr>
      <vt:lpstr>MAN’S PART</vt:lpstr>
      <vt:lpstr>THE FINAL COMFORT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GOD’S COMFORT</dc:title>
  <dc:creator>Carolin Gardner</dc:creator>
  <cp:lastModifiedBy>EastShelby</cp:lastModifiedBy>
  <cp:revision>11</cp:revision>
  <dcterms:created xsi:type="dcterms:W3CDTF">2018-03-04T15:16:36Z</dcterms:created>
  <dcterms:modified xsi:type="dcterms:W3CDTF">2018-06-17T14:00:54Z</dcterms:modified>
</cp:coreProperties>
</file>