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1" r:id="rId2"/>
    <p:sldId id="262" r:id="rId3"/>
    <p:sldId id="256" r:id="rId4"/>
    <p:sldId id="257"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1" autoAdjust="0"/>
    <p:restoredTop sz="86351" autoAdjust="0"/>
  </p:normalViewPr>
  <p:slideViewPr>
    <p:cSldViewPr snapToGrid="0" snapToObjects="1">
      <p:cViewPr varScale="1">
        <p:scale>
          <a:sx n="83" d="100"/>
          <a:sy n="83" d="100"/>
        </p:scale>
        <p:origin x="102"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396DB9-865C-C040-84C5-FE8E9577489C}" type="datetimeFigureOut">
              <a:rPr lang="en-US" smtClean="0"/>
              <a:t>6/3/2018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489147-FA0F-4340-8E6E-74D3366B9A21}" type="slidenum">
              <a:rPr lang="en-US" smtClean="0"/>
              <a:t>‹#›</a:t>
            </a:fld>
            <a:endParaRPr lang="en-US"/>
          </a:p>
        </p:txBody>
      </p:sp>
    </p:spTree>
    <p:extLst>
      <p:ext uri="{BB962C8B-B14F-4D97-AF65-F5344CB8AC3E}">
        <p14:creationId xmlns:p14="http://schemas.microsoft.com/office/powerpoint/2010/main" val="6274632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God has engaged in a relationship with His creation since the beginning</a:t>
            </a:r>
          </a:p>
          <a:p>
            <a:pPr marL="628650" lvl="1" indent="-171450">
              <a:buFont typeface="Arial"/>
              <a:buChar char="•"/>
            </a:pPr>
            <a:r>
              <a:rPr lang="en-US" dirty="0"/>
              <a:t>Created Adam and</a:t>
            </a:r>
            <a:r>
              <a:rPr lang="en-US" baseline="0" dirty="0"/>
              <a:t> Eve and made them special (Gen 2.7)</a:t>
            </a:r>
          </a:p>
          <a:p>
            <a:pPr marL="628650" lvl="1" indent="-171450">
              <a:buFont typeface="Arial"/>
              <a:buChar char="•"/>
            </a:pPr>
            <a:r>
              <a:rPr lang="en-US" baseline="0" dirty="0"/>
              <a:t>He walked and talked with them (Gen 3.8)</a:t>
            </a:r>
          </a:p>
          <a:p>
            <a:pPr marL="171450" indent="-171450">
              <a:buFont typeface="Arial"/>
              <a:buChar char="•"/>
            </a:pPr>
            <a:r>
              <a:rPr lang="en-US" dirty="0"/>
              <a:t>God has worked a plan to continue this relationship</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Immediately we see religion among man after sin (Gen 4.3)</a:t>
            </a:r>
            <a:endParaRPr lang="en-US" dirty="0"/>
          </a:p>
          <a:p>
            <a:pPr marL="628650" lvl="1" indent="-171450">
              <a:buFont typeface="Arial"/>
              <a:buChar char="•"/>
            </a:pPr>
            <a:r>
              <a:rPr lang="en-US" dirty="0"/>
              <a:t>Job engages in religion</a:t>
            </a:r>
            <a:r>
              <a:rPr lang="en-US" baseline="0" dirty="0"/>
              <a:t> (Job 1)</a:t>
            </a:r>
          </a:p>
          <a:p>
            <a:pPr marL="628650" lvl="1" indent="-171450">
              <a:buFont typeface="Arial"/>
              <a:buChar char="•"/>
            </a:pPr>
            <a:r>
              <a:rPr lang="en-US" baseline="0" dirty="0"/>
              <a:t>This is what man should boast in (</a:t>
            </a:r>
            <a:r>
              <a:rPr lang="en-US" baseline="0" dirty="0" err="1"/>
              <a:t>Jer</a:t>
            </a:r>
            <a:r>
              <a:rPr lang="en-US" baseline="0" dirty="0"/>
              <a:t> 9.24)</a:t>
            </a:r>
            <a:endParaRPr lang="en-US" dirty="0"/>
          </a:p>
          <a:p>
            <a:pPr marL="171450" indent="-171450">
              <a:buFont typeface="Arial"/>
              <a:buChar char="•"/>
            </a:pPr>
            <a:r>
              <a:rPr lang="en-US" dirty="0"/>
              <a:t>It is God’s nature to desire relationship</a:t>
            </a:r>
          </a:p>
          <a:p>
            <a:pPr marL="628650" lvl="1" indent="-171450">
              <a:buFont typeface="Arial"/>
              <a:buChar char="•"/>
            </a:pPr>
            <a:r>
              <a:rPr lang="en-US" dirty="0"/>
              <a:t>God is love (1 John 4.8)</a:t>
            </a:r>
          </a:p>
          <a:p>
            <a:pPr marL="628650" lvl="1" indent="-171450">
              <a:buFont typeface="Arial"/>
              <a:buChar char="•"/>
            </a:pPr>
            <a:r>
              <a:rPr lang="en-US" dirty="0"/>
              <a:t>God is jealous (Ex 34.14)</a:t>
            </a:r>
          </a:p>
          <a:p>
            <a:pPr marL="628650" lvl="1" indent="-171450">
              <a:buFont typeface="Arial"/>
              <a:buChar char="•"/>
            </a:pPr>
            <a:r>
              <a:rPr lang="en-US" dirty="0"/>
              <a:t>God is unity (trinity)</a:t>
            </a:r>
          </a:p>
        </p:txBody>
      </p:sp>
      <p:sp>
        <p:nvSpPr>
          <p:cNvPr id="4" name="Slide Number Placeholder 3"/>
          <p:cNvSpPr>
            <a:spLocks noGrp="1"/>
          </p:cNvSpPr>
          <p:nvPr>
            <p:ph type="sldNum" sz="quarter" idx="10"/>
          </p:nvPr>
        </p:nvSpPr>
        <p:spPr/>
        <p:txBody>
          <a:bodyPr/>
          <a:lstStyle/>
          <a:p>
            <a:fld id="{4B489147-FA0F-4340-8E6E-74D3366B9A21}" type="slidenum">
              <a:rPr lang="en-US" smtClean="0"/>
              <a:t>4</a:t>
            </a:fld>
            <a:endParaRPr lang="en-US"/>
          </a:p>
        </p:txBody>
      </p:sp>
    </p:spTree>
    <p:extLst>
      <p:ext uri="{BB962C8B-B14F-4D97-AF65-F5344CB8AC3E}">
        <p14:creationId xmlns:p14="http://schemas.microsoft.com/office/powerpoint/2010/main" val="1872203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Relationships only work with unity</a:t>
            </a:r>
          </a:p>
          <a:p>
            <a:pPr marL="628650" lvl="1" indent="-171450">
              <a:buFont typeface="Arial"/>
              <a:buChar char="•"/>
            </a:pPr>
            <a:r>
              <a:rPr lang="en-US" dirty="0"/>
              <a:t>Mark 3.25</a:t>
            </a:r>
            <a:r>
              <a:rPr lang="en-US" baseline="0" dirty="0"/>
              <a:t> – If a house is divided against itself, it cannot stand.</a:t>
            </a:r>
          </a:p>
          <a:p>
            <a:pPr marL="171450" indent="-171450">
              <a:buFont typeface="Arial"/>
              <a:buChar char="•"/>
            </a:pPr>
            <a:r>
              <a:rPr lang="en-US" dirty="0"/>
              <a:t>This is why the church must be unified</a:t>
            </a:r>
          </a:p>
          <a:p>
            <a:pPr marL="628650" lvl="1" indent="-171450">
              <a:buFont typeface="Arial"/>
              <a:buChar char="•"/>
            </a:pPr>
            <a:r>
              <a:rPr lang="en-US" dirty="0"/>
              <a:t>1 Peter 3.8</a:t>
            </a:r>
          </a:p>
          <a:p>
            <a:pPr marL="628650" lvl="1" indent="-171450">
              <a:buFont typeface="Arial"/>
              <a:buChar char="•"/>
            </a:pPr>
            <a:r>
              <a:rPr lang="en-US" dirty="0"/>
              <a:t>Phil 2.2</a:t>
            </a:r>
          </a:p>
          <a:p>
            <a:pPr marL="628650" lvl="1" indent="-171450">
              <a:buFont typeface="Arial"/>
              <a:buChar char="•"/>
            </a:pPr>
            <a:r>
              <a:rPr lang="en-US" dirty="0"/>
              <a:t>2 </a:t>
            </a:r>
            <a:r>
              <a:rPr lang="en-US" dirty="0" err="1"/>
              <a:t>Cor</a:t>
            </a:r>
            <a:r>
              <a:rPr lang="en-US" dirty="0"/>
              <a:t> 13.11</a:t>
            </a:r>
          </a:p>
          <a:p>
            <a:pPr marL="628650" lvl="1" indent="-171450">
              <a:buFont typeface="Arial"/>
              <a:buChar char="•"/>
            </a:pPr>
            <a:r>
              <a:rPr lang="en-US" dirty="0"/>
              <a:t>1 </a:t>
            </a:r>
            <a:r>
              <a:rPr lang="en-US" dirty="0" err="1"/>
              <a:t>Cor</a:t>
            </a:r>
            <a:r>
              <a:rPr lang="en-US" dirty="0"/>
              <a:t> 1.10</a:t>
            </a:r>
          </a:p>
          <a:p>
            <a:pPr marL="628650" lvl="1" indent="-171450">
              <a:buFont typeface="Arial"/>
              <a:buChar char="•"/>
            </a:pPr>
            <a:r>
              <a:rPr lang="en-US" dirty="0"/>
              <a:t>Col</a:t>
            </a:r>
            <a:r>
              <a:rPr lang="en-US" baseline="0" dirty="0"/>
              <a:t> 3.14</a:t>
            </a:r>
          </a:p>
          <a:p>
            <a:pPr marL="171450" lvl="0" indent="-171450">
              <a:buFont typeface="Arial"/>
              <a:buChar char="•"/>
            </a:pPr>
            <a:r>
              <a:rPr lang="en-US" baseline="0" dirty="0"/>
              <a:t>Without unity, we fail</a:t>
            </a:r>
            <a:endParaRPr lang="en-US" dirty="0"/>
          </a:p>
          <a:p>
            <a:pPr marL="628650" lvl="1" indent="-171450">
              <a:buFont typeface="Arial"/>
              <a:buChar char="•"/>
            </a:pPr>
            <a:r>
              <a:rPr lang="en-US" dirty="0"/>
              <a:t>To function</a:t>
            </a:r>
          </a:p>
          <a:p>
            <a:pPr marL="628650" lvl="1" indent="-171450">
              <a:buFont typeface="Arial"/>
              <a:buChar char="•"/>
            </a:pPr>
            <a:r>
              <a:rPr lang="en-US" dirty="0"/>
              <a:t>To exist</a:t>
            </a:r>
          </a:p>
          <a:p>
            <a:pPr marL="628650" lvl="1" indent="-171450">
              <a:buFont typeface="Arial"/>
              <a:buChar char="•"/>
            </a:pPr>
            <a:r>
              <a:rPr lang="en-US" dirty="0"/>
              <a:t>To honor God</a:t>
            </a:r>
          </a:p>
          <a:p>
            <a:pPr marL="628650" lvl="1" indent="-171450">
              <a:buFont typeface="Arial"/>
              <a:buChar char="•"/>
            </a:pPr>
            <a:r>
              <a:rPr lang="en-US" dirty="0"/>
              <a:t>To mimic God</a:t>
            </a:r>
          </a:p>
          <a:p>
            <a:pPr lvl="1"/>
            <a:endParaRPr lang="en-US" dirty="0"/>
          </a:p>
          <a:p>
            <a:pPr marL="628650" lvl="1" indent="-171450">
              <a:buFont typeface="Arial"/>
              <a:buChar char="•"/>
            </a:pPr>
            <a:endParaRPr lang="en-US" dirty="0"/>
          </a:p>
        </p:txBody>
      </p:sp>
      <p:sp>
        <p:nvSpPr>
          <p:cNvPr id="4" name="Slide Number Placeholder 3"/>
          <p:cNvSpPr>
            <a:spLocks noGrp="1"/>
          </p:cNvSpPr>
          <p:nvPr>
            <p:ph type="sldNum" sz="quarter" idx="10"/>
          </p:nvPr>
        </p:nvSpPr>
        <p:spPr/>
        <p:txBody>
          <a:bodyPr/>
          <a:lstStyle/>
          <a:p>
            <a:fld id="{4B489147-FA0F-4340-8E6E-74D3366B9A21}" type="slidenum">
              <a:rPr lang="en-US" smtClean="0"/>
              <a:t>5</a:t>
            </a:fld>
            <a:endParaRPr lang="en-US"/>
          </a:p>
        </p:txBody>
      </p:sp>
    </p:spTree>
    <p:extLst>
      <p:ext uri="{BB962C8B-B14F-4D97-AF65-F5344CB8AC3E}">
        <p14:creationId xmlns:p14="http://schemas.microsoft.com/office/powerpoint/2010/main" val="3476165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of this creates unity in God’s people! </a:t>
            </a:r>
            <a:endParaRPr lang="en-US" dirty="0"/>
          </a:p>
        </p:txBody>
      </p:sp>
      <p:sp>
        <p:nvSpPr>
          <p:cNvPr id="4" name="Slide Number Placeholder 3"/>
          <p:cNvSpPr>
            <a:spLocks noGrp="1"/>
          </p:cNvSpPr>
          <p:nvPr>
            <p:ph type="sldNum" sz="quarter" idx="10"/>
          </p:nvPr>
        </p:nvSpPr>
        <p:spPr/>
        <p:txBody>
          <a:bodyPr/>
          <a:lstStyle/>
          <a:p>
            <a:fld id="{4B489147-FA0F-4340-8E6E-74D3366B9A21}" type="slidenum">
              <a:rPr lang="en-US" smtClean="0"/>
              <a:t>6</a:t>
            </a:fld>
            <a:endParaRPr lang="en-US"/>
          </a:p>
        </p:txBody>
      </p:sp>
    </p:spTree>
    <p:extLst>
      <p:ext uri="{BB962C8B-B14F-4D97-AF65-F5344CB8AC3E}">
        <p14:creationId xmlns:p14="http://schemas.microsoft.com/office/powerpoint/2010/main" val="1083835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3A34A90-9AB6-E349-BABB-86520AC34AAE}"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B4E92-2C74-164A-A082-7B9CC1016D7A}" type="slidenum">
              <a:rPr lang="en-US" smtClean="0"/>
              <a:t>‹#›</a:t>
            </a:fld>
            <a:endParaRPr lang="en-US"/>
          </a:p>
        </p:txBody>
      </p:sp>
      <p:pic>
        <p:nvPicPr>
          <p:cNvPr id="7" name="Picture 6" descr="06032018-11am-UnityOfGo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712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A34A90-9AB6-E349-BABB-86520AC34AAE}"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347232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A34A90-9AB6-E349-BABB-86520AC34AAE}"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1798464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trinity_sunday-alt-3-Standard 4x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06174" y="773042"/>
            <a:ext cx="7498522" cy="827158"/>
          </a:xfrm>
        </p:spPr>
        <p:txBody>
          <a:bodyPr/>
          <a:lstStyle/>
          <a:p>
            <a:r>
              <a:rPr lang="en-US" dirty="0"/>
              <a:t>Click to edit Master title style</a:t>
            </a:r>
          </a:p>
        </p:txBody>
      </p:sp>
      <p:sp>
        <p:nvSpPr>
          <p:cNvPr id="3" name="Content Placeholder 2"/>
          <p:cNvSpPr>
            <a:spLocks noGrp="1"/>
          </p:cNvSpPr>
          <p:nvPr>
            <p:ph idx="1"/>
          </p:nvPr>
        </p:nvSpPr>
        <p:spPr>
          <a:xfrm>
            <a:off x="806174" y="1600200"/>
            <a:ext cx="7498522" cy="4440583"/>
          </a:xfrm>
        </p:spPr>
        <p:txBody>
          <a:bodyPr/>
          <a:lstStyle/>
          <a:p>
            <a:pPr lvl="0"/>
            <a:r>
              <a:rPr lang="en-US" dirty="0"/>
              <a:t>Click to edit Master text styles</a:t>
            </a:r>
          </a:p>
          <a:p>
            <a:pPr lvl="1"/>
            <a:r>
              <a:rPr lang="en-US" dirty="0"/>
              <a:t>Second level</a:t>
            </a:r>
          </a:p>
          <a:p>
            <a:pPr lvl="1"/>
            <a:r>
              <a:rPr lang="en-US" dirty="0"/>
              <a:t>Third level</a:t>
            </a:r>
          </a:p>
          <a:p>
            <a:pPr lvl="2"/>
            <a:r>
              <a:rPr lang="en-US" dirty="0"/>
              <a:t>Fourth level</a:t>
            </a:r>
          </a:p>
          <a:p>
            <a:pPr lvl="3"/>
            <a:r>
              <a:rPr lang="en-US" dirty="0"/>
              <a:t>Fifth level</a:t>
            </a:r>
          </a:p>
        </p:txBody>
      </p:sp>
      <p:sp>
        <p:nvSpPr>
          <p:cNvPr id="4" name="Date Placeholder 3"/>
          <p:cNvSpPr>
            <a:spLocks noGrp="1"/>
          </p:cNvSpPr>
          <p:nvPr>
            <p:ph type="dt" sz="half" idx="10"/>
          </p:nvPr>
        </p:nvSpPr>
        <p:spPr/>
        <p:txBody>
          <a:bodyPr/>
          <a:lstStyle/>
          <a:p>
            <a:fld id="{B3A34A90-9AB6-E349-BABB-86520AC34AAE}"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384339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A34A90-9AB6-E349-BABB-86520AC34AAE}"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255948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A34A90-9AB6-E349-BABB-86520AC34AAE}"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360723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A34A90-9AB6-E349-BABB-86520AC34AAE}" type="datetimeFigureOut">
              <a:rPr lang="en-US" smtClean="0"/>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354931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A34A90-9AB6-E349-BABB-86520AC34AAE}" type="datetimeFigureOut">
              <a:rPr lang="en-US" smtClean="0"/>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182520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34A90-9AB6-E349-BABB-86520AC34AAE}" type="datetimeFigureOut">
              <a:rPr lang="en-US" smtClean="0"/>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255652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A34A90-9AB6-E349-BABB-86520AC34AAE}"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3398581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A34A90-9AB6-E349-BABB-86520AC34AAE}"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B4E92-2C74-164A-A082-7B9CC1016D7A}" type="slidenum">
              <a:rPr lang="en-US" smtClean="0"/>
              <a:t>‹#›</a:t>
            </a:fld>
            <a:endParaRPr lang="en-US"/>
          </a:p>
        </p:txBody>
      </p:sp>
    </p:spTree>
    <p:extLst>
      <p:ext uri="{BB962C8B-B14F-4D97-AF65-F5344CB8AC3E}">
        <p14:creationId xmlns:p14="http://schemas.microsoft.com/office/powerpoint/2010/main" val="168838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34A90-9AB6-E349-BABB-86520AC34AAE}" type="datetimeFigureOut">
              <a:rPr lang="en-US" smtClean="0"/>
              <a:t>6/3/2018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B4E92-2C74-164A-A082-7B9CC1016D7A}" type="slidenum">
              <a:rPr lang="en-US" smtClean="0"/>
              <a:t>‹#›</a:t>
            </a:fld>
            <a:endParaRPr lang="en-US"/>
          </a:p>
        </p:txBody>
      </p:sp>
    </p:spTree>
    <p:extLst>
      <p:ext uri="{BB962C8B-B14F-4D97-AF65-F5344CB8AC3E}">
        <p14:creationId xmlns:p14="http://schemas.microsoft.com/office/powerpoint/2010/main" val="1329800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Jude 16-19</a:t>
            </a:r>
          </a:p>
        </p:txBody>
      </p:sp>
      <p:sp>
        <p:nvSpPr>
          <p:cNvPr id="3" name="Content Placeholder 2"/>
          <p:cNvSpPr>
            <a:spLocks noGrp="1"/>
          </p:cNvSpPr>
          <p:nvPr>
            <p:ph idx="1"/>
          </p:nvPr>
        </p:nvSpPr>
        <p:spPr/>
        <p:txBody>
          <a:bodyPr>
            <a:normAutofit fontScale="92500"/>
          </a:bodyPr>
          <a:lstStyle/>
          <a:p>
            <a:pPr marL="0" indent="0" algn="just">
              <a:buNone/>
            </a:pPr>
            <a:r>
              <a:rPr lang="en-US" dirty="0"/>
              <a:t>These are grumblers, malcontents, following their own sinful desires; they are loud-mouthed boasters, showing favoritism to gain advantage. But you must remember, beloved, the predictions of the apostles of our Lord Jesus Christ. They said to you, "In the last time there will be scoffers, following their own ungodly passions.” It is these who cause divisions, worldly people, devoid of the Spirit. </a:t>
            </a:r>
          </a:p>
        </p:txBody>
      </p:sp>
    </p:spTree>
    <p:extLst>
      <p:ext uri="{BB962C8B-B14F-4D97-AF65-F5344CB8AC3E}">
        <p14:creationId xmlns:p14="http://schemas.microsoft.com/office/powerpoint/2010/main" val="11386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93400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73536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God of Relationships</a:t>
            </a:r>
          </a:p>
        </p:txBody>
      </p:sp>
      <p:sp>
        <p:nvSpPr>
          <p:cNvPr id="3" name="Content Placeholder 2"/>
          <p:cNvSpPr>
            <a:spLocks noGrp="1"/>
          </p:cNvSpPr>
          <p:nvPr>
            <p:ph idx="1"/>
          </p:nvPr>
        </p:nvSpPr>
        <p:spPr/>
        <p:txBody>
          <a:bodyPr/>
          <a:lstStyle/>
          <a:p>
            <a:r>
              <a:rPr lang="en-US" dirty="0"/>
              <a:t>God has engaged in a relationship with His creation since the beginning</a:t>
            </a:r>
          </a:p>
          <a:p>
            <a:r>
              <a:rPr lang="en-US" dirty="0"/>
              <a:t>God has worked a plan to continue this relationship</a:t>
            </a:r>
          </a:p>
          <a:p>
            <a:r>
              <a:rPr lang="en-US" dirty="0"/>
              <a:t>It is God’s nature to desire relationship</a:t>
            </a:r>
          </a:p>
        </p:txBody>
      </p:sp>
    </p:spTree>
    <p:extLst>
      <p:ext uri="{BB962C8B-B14F-4D97-AF65-F5344CB8AC3E}">
        <p14:creationId xmlns:p14="http://schemas.microsoft.com/office/powerpoint/2010/main" val="330963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Require Unity</a:t>
            </a:r>
          </a:p>
        </p:txBody>
      </p:sp>
      <p:sp>
        <p:nvSpPr>
          <p:cNvPr id="3" name="Content Placeholder 2"/>
          <p:cNvSpPr>
            <a:spLocks noGrp="1"/>
          </p:cNvSpPr>
          <p:nvPr>
            <p:ph idx="1"/>
          </p:nvPr>
        </p:nvSpPr>
        <p:spPr/>
        <p:txBody>
          <a:bodyPr/>
          <a:lstStyle/>
          <a:p>
            <a:r>
              <a:rPr lang="en-US" dirty="0"/>
              <a:t>Relationships only work with unity</a:t>
            </a:r>
          </a:p>
          <a:p>
            <a:r>
              <a:rPr lang="en-US" dirty="0"/>
              <a:t>This is why the church must be unified</a:t>
            </a:r>
          </a:p>
          <a:p>
            <a:r>
              <a:rPr lang="en-US" dirty="0"/>
              <a:t>Without unity, we fail</a:t>
            </a:r>
          </a:p>
          <a:p>
            <a:pPr lvl="1"/>
            <a:r>
              <a:rPr lang="en-US" dirty="0"/>
              <a:t>To function</a:t>
            </a:r>
          </a:p>
          <a:p>
            <a:pPr lvl="1"/>
            <a:r>
              <a:rPr lang="en-US" dirty="0"/>
              <a:t>To exist</a:t>
            </a:r>
          </a:p>
          <a:p>
            <a:pPr lvl="1"/>
            <a:r>
              <a:rPr lang="en-US" dirty="0"/>
              <a:t>To honor God</a:t>
            </a:r>
          </a:p>
          <a:p>
            <a:pPr lvl="1"/>
            <a:r>
              <a:rPr lang="en-US" dirty="0"/>
              <a:t>To mimic God</a:t>
            </a:r>
          </a:p>
        </p:txBody>
      </p:sp>
    </p:spTree>
    <p:extLst>
      <p:ext uri="{BB962C8B-B14F-4D97-AF65-F5344CB8AC3E}">
        <p14:creationId xmlns:p14="http://schemas.microsoft.com/office/powerpoint/2010/main" val="297079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Unity Makes Us Like God</a:t>
            </a:r>
          </a:p>
        </p:txBody>
      </p:sp>
      <p:sp>
        <p:nvSpPr>
          <p:cNvPr id="3" name="Content Placeholder 2"/>
          <p:cNvSpPr>
            <a:spLocks noGrp="1"/>
          </p:cNvSpPr>
          <p:nvPr>
            <p:ph idx="1"/>
          </p:nvPr>
        </p:nvSpPr>
        <p:spPr/>
        <p:txBody>
          <a:bodyPr/>
          <a:lstStyle/>
          <a:p>
            <a:r>
              <a:rPr lang="en-US" dirty="0"/>
              <a:t>“Whoever says he abides in Him ought to walk in the same way in which He walked” (1 John 2.6)</a:t>
            </a:r>
          </a:p>
          <a:p>
            <a:pPr lvl="1"/>
            <a:r>
              <a:rPr lang="en-US" dirty="0"/>
              <a:t>Loving brethren (v. 9)</a:t>
            </a:r>
          </a:p>
          <a:p>
            <a:pPr lvl="1"/>
            <a:r>
              <a:rPr lang="en-US" dirty="0"/>
              <a:t>Pursues God’s desires (v. 15-17)</a:t>
            </a:r>
          </a:p>
          <a:p>
            <a:pPr lvl="1"/>
            <a:r>
              <a:rPr lang="en-US" dirty="0"/>
              <a:t>Knows the truth (v. 21)</a:t>
            </a:r>
          </a:p>
          <a:p>
            <a:pPr lvl="1"/>
            <a:r>
              <a:rPr lang="en-US" dirty="0"/>
              <a:t>Practices righteousness (v. 29)</a:t>
            </a:r>
          </a:p>
          <a:p>
            <a:pPr lvl="1"/>
            <a:endParaRPr lang="en-US" dirty="0"/>
          </a:p>
        </p:txBody>
      </p:sp>
    </p:spTree>
    <p:extLst>
      <p:ext uri="{BB962C8B-B14F-4D97-AF65-F5344CB8AC3E}">
        <p14:creationId xmlns:p14="http://schemas.microsoft.com/office/powerpoint/2010/main" val="18817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3206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3817</TotalTime>
  <Words>371</Words>
  <Application>Microsoft Office PowerPoint</Application>
  <PresentationFormat>On-screen Show (4:3)</PresentationFormat>
  <Paragraphs>48</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Jude 16-19</vt:lpstr>
      <vt:lpstr>PowerPoint Presentation</vt:lpstr>
      <vt:lpstr>PowerPoint Presentation</vt:lpstr>
      <vt:lpstr>A God of Relationships</vt:lpstr>
      <vt:lpstr>Relationships Require Unity</vt:lpstr>
      <vt:lpstr>Unity Makes Us Like God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EastShelby</cp:lastModifiedBy>
  <cp:revision>9</cp:revision>
  <dcterms:created xsi:type="dcterms:W3CDTF">2018-05-31T12:16:57Z</dcterms:created>
  <dcterms:modified xsi:type="dcterms:W3CDTF">2018-06-03T14:43:41Z</dcterms:modified>
</cp:coreProperties>
</file>