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56" r:id="rId4"/>
    <p:sldId id="271" r:id="rId5"/>
    <p:sldId id="268" r:id="rId6"/>
    <p:sldId id="272" r:id="rId7"/>
    <p:sldId id="266" r:id="rId8"/>
    <p:sldId id="270" r:id="rId9"/>
    <p:sldId id="273" r:id="rId10"/>
    <p:sldId id="269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12" autoAdjust="0"/>
    <p:restoredTop sz="48423" autoAdjust="0"/>
  </p:normalViewPr>
  <p:slideViewPr>
    <p:cSldViewPr snapToGrid="0" snapToObjects="1">
      <p:cViewPr varScale="1">
        <p:scale>
          <a:sx n="52" d="100"/>
          <a:sy n="52" d="100"/>
        </p:scale>
        <p:origin x="11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3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8FD8D-08FB-6B46-8EFC-F34AB61D617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F40F0-2A11-714A-BA73-E4A0945BD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9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Encouragements: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give up. Mothering gets more rewarding (even though it doesn’t get easier)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 that mothering is serving God. By raising godly children, you are doing God’s work!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memorable joy in the good moments because mothering includes many bad moments.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it includes many thankless jobs, mothering is the most important job in the world. You have the future in your hands! </a:t>
            </a:r>
          </a:p>
          <a:p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help moms: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mom a break every now and then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to moms in the evenings and give them an adult conversation. Many moms have only had children to talk to all day.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 constant source of comfort and joy for your wife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Compliment her on how beautiful she is - at least daily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mom take a break from work and pursue a personal interest so her hands can enjoy their busyness on occasion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Massage mom’s feet - give them renewed strength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 your children to bless your wife - by example and give them occasions to do so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“Peace of mind attained only through self-satisfaction in knowing you made the effort to do the best of which you are capable” (John Wooden).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Hav</a:t>
            </a:r>
            <a:r>
              <a:rPr lang="en-US" b="1" i="1" baseline="0" dirty="0"/>
              <a:t>e you had success in raising children?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“Peace of mind attained only through self-satisfaction in knowing you made the effort to do the best of which you are capable” (John Wooden).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The man in the supermarket was pushing a cart which contained, among other things, a screaming baby. As the man proceeded along the aisles, he kept repeating softly, "Keep calm, George. Don't get excited, George. Don't get excited, George. Don't yell, George." </a:t>
            </a:r>
          </a:p>
          <a:p>
            <a:r>
              <a:rPr lang="en-US" dirty="0"/>
              <a:t>A lady watching with admiration said to the man, "You are certainly to be commended for your patience in trying to quiet little George." </a:t>
            </a:r>
          </a:p>
          <a:p>
            <a:r>
              <a:rPr lang="en-US" dirty="0"/>
              <a:t>"Lady," he declared, "I'm George.”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Success in the biggest tasks begins with the end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We</a:t>
            </a:r>
            <a:r>
              <a:rPr lang="en-US" baseline="0" dirty="0"/>
              <a:t> must see what we hope is the outcome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Then we must make a plan on how to get to that outcome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20 year plan - 10 year plan – 5 year plan – 1 year plan – 1 month plan – 1 week plan – 1 day plan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What do we see as successfully raised children?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Adults?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Believers?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Capable?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Contributing?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Happy?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If this</a:t>
            </a:r>
            <a:r>
              <a:rPr lang="en-US" baseline="0" dirty="0"/>
              <a:t> is what they are 20 years from now, what must we do to get to that goal?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What must we teach them?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What warnings must we give them?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What encouragement must we give them?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What must we model for them? 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Today we are going to break that up into one sermon for women (Happy Mother’s Day) and men since the jobs are different.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The irony of preaching on mothering is that there is </a:t>
            </a:r>
            <a:r>
              <a:rPr lang="en-US" u="sng" dirty="0"/>
              <a:t>little</a:t>
            </a:r>
            <a:r>
              <a:rPr lang="en-US" dirty="0"/>
              <a:t> to be said of mothering </a:t>
            </a:r>
            <a:r>
              <a:rPr lang="en-US" u="sng" dirty="0"/>
              <a:t>specifically</a:t>
            </a:r>
            <a:r>
              <a:rPr lang="en-US" dirty="0"/>
              <a:t> in the Bible.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There are not long passages about mothering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Much of the emphasis of parenting is focused on the father (i.e., </a:t>
            </a:r>
            <a:r>
              <a:rPr lang="en-US" dirty="0" err="1"/>
              <a:t>Eph</a:t>
            </a:r>
            <a:r>
              <a:rPr lang="en-US" dirty="0"/>
              <a:t> 6.4; Col 3.21)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Yet it is the mother who spend the </a:t>
            </a:r>
            <a:r>
              <a:rPr lang="en-US" u="sng" dirty="0"/>
              <a:t>bulk</a:t>
            </a:r>
            <a:r>
              <a:rPr lang="en-US" dirty="0"/>
              <a:t> of time, energy, and effort on the job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This is not just in modern times.  The father worked in the fields or at his trade while the mother took care of the children, esp. when they were younger!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So why does the Bible not more exhaustive on the job?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Mothers have the most difficult job of all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thankless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counter-cultural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emotional, exhausting, and unending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Fathers share some of this but the bulk of this responsibility in our culture falls on the mother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reward tends to come after the kids are gone and at that point, many mothers would rather have the kids back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Motherhood is an emotional topic to discuss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some, motherhood is an accident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some, motherhood isn’t possible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some, mothers were not all that nice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some, motherhood is missed because the children are gone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some, even motherhood in the best of circumstances is still not a perfect situation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 we talk about it because mothers need to be lifted up, encouraged, and praised</a:t>
            </a:r>
          </a:p>
          <a:p>
            <a:pPr marL="171450" indent="-171450">
              <a:buFont typeface="Arial"/>
              <a:buChar char="•"/>
            </a:pPr>
            <a:endParaRPr lang="en-US" sz="120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/>
              <a:t>How to bake a cake:</a:t>
            </a:r>
          </a:p>
          <a:p>
            <a:r>
              <a:rPr lang="en-US" dirty="0">
                <a:effectLst/>
              </a:rPr>
              <a:t>Preheat oven; get out utensils and ingredients.</a:t>
            </a:r>
          </a:p>
          <a:p>
            <a:r>
              <a:rPr lang="en-US" dirty="0">
                <a:effectLst/>
              </a:rPr>
              <a:t>Remove blocks and toy autos from table.</a:t>
            </a:r>
          </a:p>
          <a:p>
            <a:r>
              <a:rPr lang="en-US" dirty="0">
                <a:effectLst/>
              </a:rPr>
              <a:t>Grease pan, crack nuts.</a:t>
            </a:r>
          </a:p>
          <a:p>
            <a:r>
              <a:rPr lang="en-US" dirty="0">
                <a:effectLst/>
              </a:rPr>
              <a:t>Measure two cups of flour, remove baby's hands from flour, wash flour off baby, re-measure flour. </a:t>
            </a:r>
          </a:p>
          <a:p>
            <a:r>
              <a:rPr lang="en-US" dirty="0">
                <a:effectLst/>
              </a:rPr>
              <a:t>Put flour, baking power, and salt in sifter.</a:t>
            </a:r>
          </a:p>
          <a:p>
            <a:r>
              <a:rPr lang="en-US" dirty="0">
                <a:effectLst/>
              </a:rPr>
              <a:t>Get dustpan and brush up pieces of bowl baby knocked on the floor. Get another bowl </a:t>
            </a:r>
          </a:p>
          <a:p>
            <a:r>
              <a:rPr lang="en-US" dirty="0">
                <a:effectLst/>
              </a:rPr>
              <a:t>Answer doorbell</a:t>
            </a:r>
          </a:p>
          <a:p>
            <a:r>
              <a:rPr lang="en-US" dirty="0">
                <a:effectLst/>
              </a:rPr>
              <a:t>Return to kitchen, remove baby's hands from bowl. Wash baby. </a:t>
            </a:r>
          </a:p>
          <a:p>
            <a:r>
              <a:rPr lang="en-US" dirty="0">
                <a:effectLst/>
              </a:rPr>
              <a:t>Answer phone.</a:t>
            </a:r>
          </a:p>
          <a:p>
            <a:r>
              <a:rPr lang="en-US" dirty="0">
                <a:effectLst/>
              </a:rPr>
              <a:t>Return.</a:t>
            </a:r>
          </a:p>
          <a:p>
            <a:r>
              <a:rPr lang="en-US" dirty="0">
                <a:effectLst/>
              </a:rPr>
              <a:t>Remove one-fourth inch salt from greased pan. Look for baby. </a:t>
            </a:r>
          </a:p>
          <a:p>
            <a:r>
              <a:rPr lang="en-US" dirty="0">
                <a:effectLst/>
              </a:rPr>
              <a:t>Grease another pan.</a:t>
            </a:r>
          </a:p>
          <a:p>
            <a:r>
              <a:rPr lang="en-US" dirty="0">
                <a:effectLst/>
              </a:rPr>
              <a:t>Answer telephone.</a:t>
            </a:r>
          </a:p>
          <a:p>
            <a:r>
              <a:rPr lang="en-US" dirty="0">
                <a:effectLst/>
              </a:rPr>
              <a:t>Return to kitchen and find baby. Remove his hands from bowl. </a:t>
            </a:r>
          </a:p>
          <a:p>
            <a:r>
              <a:rPr lang="en-US" dirty="0">
                <a:effectLst/>
              </a:rPr>
              <a:t>Take up greased pan and find layer of nutshells in it. Head for baby, who flees, knocking bowl off table. </a:t>
            </a:r>
          </a:p>
          <a:p>
            <a:r>
              <a:rPr lang="en-US" dirty="0">
                <a:effectLst/>
              </a:rPr>
              <a:t>Wash kitchen floor, table, walls, dishes.</a:t>
            </a:r>
          </a:p>
          <a:p>
            <a:r>
              <a:rPr lang="en-US" dirty="0">
                <a:effectLst/>
              </a:rPr>
              <a:t>Call baker. Lie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2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A woman’s job is to be an “</a:t>
            </a:r>
            <a:r>
              <a:rPr lang="en-US" u="sng" dirty="0"/>
              <a:t>enabler</a:t>
            </a:r>
            <a:r>
              <a:rPr lang="en-US" dirty="0"/>
              <a:t>”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She enables her husband to be known and better than he is without her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She enables her children to grow, learn, and mature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She enables others around her to see the light of Jesus and turn to Him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Ultimately, this is what a “helpmeet” is in layman’s terms!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This is clearly seen in the </a:t>
            </a:r>
            <a:r>
              <a:rPr lang="en-US" u="sng" dirty="0"/>
              <a:t>prominent</a:t>
            </a:r>
            <a:r>
              <a:rPr lang="en-US" dirty="0"/>
              <a:t> women in Scripture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Deborah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Abigail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Ruth (and Naomi)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Mary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This role requires the right kind of character and purpose that is described in Proverbs 31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She is to enable</a:t>
            </a:r>
            <a:r>
              <a:rPr lang="en-US" baseline="0" dirty="0"/>
              <a:t> her husband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So when we are speaking of the </a:t>
            </a:r>
            <a:r>
              <a:rPr lang="en-US" u="sng" dirty="0"/>
              <a:t>goal</a:t>
            </a:r>
            <a:r>
              <a:rPr lang="en-US" dirty="0"/>
              <a:t> of enabling when we read that a woman is to do these things for her </a:t>
            </a:r>
            <a:r>
              <a:rPr lang="en-US" u="sng" dirty="0"/>
              <a:t>husband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Respect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Submission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Support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Desirable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A Home Builder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This is what we see in Proverbs 31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“Her husband trusts in her, and he will have no lack of gain… her husband is known in the gates, when he sits among the elders of the land”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She</a:t>
            </a:r>
            <a:r>
              <a:rPr lang="en-US" baseline="0" dirty="0"/>
              <a:t> is to enable her children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The Bible speaks of this being done by </a:t>
            </a:r>
          </a:p>
          <a:p>
            <a:pPr marL="1085850" lvl="2" indent="-171450">
              <a:buFont typeface="Arial"/>
              <a:buChar char="•"/>
            </a:pPr>
            <a:r>
              <a:rPr lang="en-US" u="sng" dirty="0"/>
              <a:t>Comforting</a:t>
            </a:r>
            <a:r>
              <a:rPr lang="en-US" dirty="0"/>
              <a:t> them (Is 66.13)</a:t>
            </a:r>
          </a:p>
          <a:p>
            <a:pPr marL="1085850" lvl="2" indent="-171450">
              <a:buFont typeface="Arial"/>
              <a:buChar char="•"/>
            </a:pPr>
            <a:r>
              <a:rPr lang="en-US" u="sng" dirty="0"/>
              <a:t>Teaching</a:t>
            </a:r>
            <a:r>
              <a:rPr lang="en-US" dirty="0"/>
              <a:t> them (</a:t>
            </a:r>
            <a:r>
              <a:rPr lang="en-US" dirty="0" err="1"/>
              <a:t>Prov</a:t>
            </a:r>
            <a:r>
              <a:rPr lang="en-US" dirty="0"/>
              <a:t> 6.20)</a:t>
            </a:r>
          </a:p>
          <a:p>
            <a:pPr marL="1085850" lvl="2" indent="-171450">
              <a:buFont typeface="Arial"/>
              <a:buChar char="•"/>
            </a:pPr>
            <a:r>
              <a:rPr lang="en-US" u="sng" dirty="0"/>
              <a:t>Loving</a:t>
            </a:r>
            <a:r>
              <a:rPr lang="en-US" dirty="0"/>
              <a:t> them (Titus 2.4-5)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Yet these are so vague that it really isn’t helpful without a much deeper examination into the idea of mothering.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2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5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Nature: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Ultimately, the </a:t>
            </a:r>
            <a:r>
              <a:rPr lang="en-US" u="sng" dirty="0"/>
              <a:t>Bible</a:t>
            </a:r>
            <a:r>
              <a:rPr lang="en-US" dirty="0"/>
              <a:t> presents that mothering is a </a:t>
            </a:r>
            <a:r>
              <a:rPr lang="en-US" u="sng" dirty="0"/>
              <a:t>natural</a:t>
            </a:r>
            <a:r>
              <a:rPr lang="en-US" dirty="0"/>
              <a:t> relationship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err="1"/>
              <a:t>Jn</a:t>
            </a:r>
            <a:r>
              <a:rPr lang="en-US" dirty="0"/>
              <a:t> 16.21 – loves the child automatically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Is 49.5 – implies that a mother cannot neglect her child naturally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Several examples are given from nature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A hen gathers her chicks (Matt 23.37)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Even the jackals care for young (Lam 4.3)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This is even seen in the </a:t>
            </a:r>
            <a:r>
              <a:rPr lang="en-US" u="sng" dirty="0"/>
              <a:t>physical</a:t>
            </a:r>
            <a:r>
              <a:rPr lang="en-US" dirty="0"/>
              <a:t> creation of a woman’s </a:t>
            </a:r>
            <a:r>
              <a:rPr lang="en-US" u="sng" dirty="0"/>
              <a:t>body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A woman naturally can supply food for her baby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A baby naturally searches for food from its mother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This connection has been scientifically proven to bring a connection between a mother and child (releases pheromones, oxytocin,  helps eliminate post-partum depression, etc.)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Yet women can learn to </a:t>
            </a:r>
            <a:r>
              <a:rPr lang="en-US" u="sng" dirty="0"/>
              <a:t>love</a:t>
            </a:r>
            <a:r>
              <a:rPr lang="en-US" dirty="0"/>
              <a:t> their children better (Titus 2.4)</a:t>
            </a:r>
          </a:p>
          <a:p>
            <a:r>
              <a:rPr lang="en-US" dirty="0"/>
              <a:t>God: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Another way we see mothering talked about is in </a:t>
            </a:r>
            <a:r>
              <a:rPr lang="en-US" u="sng" dirty="0"/>
              <a:t>comparison</a:t>
            </a:r>
            <a:r>
              <a:rPr lang="en-US" dirty="0"/>
              <a:t> to God’s role with us</a:t>
            </a:r>
          </a:p>
          <a:p>
            <a:pPr marL="628650" lvl="1" indent="-171450">
              <a:buFont typeface="Arial"/>
              <a:buChar char="•"/>
            </a:pPr>
            <a:r>
              <a:rPr lang="en-US" i="1" dirty="0"/>
              <a:t>El-</a:t>
            </a:r>
            <a:r>
              <a:rPr lang="en-US" i="1" dirty="0" err="1"/>
              <a:t>Shaddai</a:t>
            </a:r>
            <a:r>
              <a:rPr lang="en-US" dirty="0"/>
              <a:t>  - The God who provides or God Almighty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God Almighty mentioned before the idea of being fruitful (Gen 35.11)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“Blessings of the breasts [</a:t>
            </a:r>
            <a:r>
              <a:rPr lang="en-US" i="1" dirty="0" err="1"/>
              <a:t>shadayim</a:t>
            </a:r>
            <a:r>
              <a:rPr lang="en-US" dirty="0"/>
              <a:t>]”  (Gen 49.25)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God is often described as a </a:t>
            </a:r>
            <a:r>
              <a:rPr lang="en-US" u="sng" dirty="0"/>
              <a:t>mother</a:t>
            </a:r>
            <a:r>
              <a:rPr lang="en-US" dirty="0"/>
              <a:t> and </a:t>
            </a:r>
            <a:r>
              <a:rPr lang="en-US" u="sng" dirty="0"/>
              <a:t>woman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Hos 11.3-4; Hos 13.8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err="1"/>
              <a:t>Deut</a:t>
            </a:r>
            <a:r>
              <a:rPr lang="en-US" dirty="0"/>
              <a:t> 32.11-12, 18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Is 66.13; 42.14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So the mother must develop her character and guide her steps by doing the things that God has done for His children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perfect description of parenting!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3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We must begin with the end in mind – Raising</a:t>
            </a:r>
            <a:r>
              <a:rPr lang="en-US" baseline="0" dirty="0"/>
              <a:t> Adults! 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Likewise, a woman is to enable her </a:t>
            </a:r>
            <a:r>
              <a:rPr lang="en-US" u="sng" dirty="0"/>
              <a:t>children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The task is to “raise adults” and not children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Most women have a greater daily burden in this task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We must remain focused on what our job is – WE ARE RAISING ADULTS!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The encouragement is always to teach them so they can grow up! (</a:t>
            </a:r>
            <a:r>
              <a:rPr lang="en-US" dirty="0" err="1"/>
              <a:t>Eph</a:t>
            </a:r>
            <a:r>
              <a:rPr lang="en-US" dirty="0"/>
              <a:t> 6.4)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Too often we excuse our children, want them to be children, or have low expectations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“Children will be children”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We need to move past this and realize that we should eventually quit allowing them to be children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To expect this, we must give them the tools and skills to be capable to growing up!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Proverbs 22.6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God</a:t>
            </a:r>
            <a:r>
              <a:rPr lang="en-US" baseline="0" dirty="0"/>
              <a:t> chose you to be the one who trains your children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He trusted you would put in them the tools and resources to be great adults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But remember that you are not alone in that task. God has a role to play. 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/>
          </a:p>
          <a:p>
            <a:r>
              <a:rPr lang="en-US" dirty="0"/>
              <a:t>Had I been Joseph's mother</a:t>
            </a:r>
            <a:r>
              <a:rPr lang="en-US" baseline="0" dirty="0"/>
              <a:t> </a:t>
            </a:r>
            <a:r>
              <a:rPr lang="en-US" dirty="0"/>
              <a:t>I'd have prayed protection from his brothers. "God, keep him safe. He is so young, so different from the others."</a:t>
            </a:r>
            <a:br>
              <a:rPr lang="en-US" dirty="0"/>
            </a:br>
            <a:r>
              <a:rPr lang="en-US" dirty="0"/>
              <a:t>Mercifully, she never knew there would be slavery and prison, too. </a:t>
            </a:r>
          </a:p>
          <a:p>
            <a:endParaRPr lang="en-US" dirty="0"/>
          </a:p>
          <a:p>
            <a:r>
              <a:rPr lang="en-US" dirty="0"/>
              <a:t>Had I been Moses' mother I'd have wept to keep my little son: praying she might forget the babe drawn from the water of the Nile. Had I not kept him for her</a:t>
            </a:r>
            <a:br>
              <a:rPr lang="en-US" dirty="0"/>
            </a:br>
            <a:r>
              <a:rPr lang="en-US" dirty="0"/>
              <a:t>nursing him the while, was he not mine? --and she but Pharaoh's daughter?</a:t>
            </a:r>
          </a:p>
          <a:p>
            <a:endParaRPr lang="en-US" dirty="0"/>
          </a:p>
          <a:p>
            <a:r>
              <a:rPr lang="en-US" dirty="0"/>
              <a:t>Had I been Daniel's mother I should have pled "Give victory! --this Babylonian horde</a:t>
            </a:r>
            <a:br>
              <a:rPr lang="en-US" dirty="0"/>
            </a:br>
            <a:r>
              <a:rPr lang="en-US" dirty="0"/>
              <a:t>godless and cruel-- Don't let him be a captive --better dead, Almighty Lord!”</a:t>
            </a:r>
          </a:p>
          <a:p>
            <a:endParaRPr lang="en-US" dirty="0"/>
          </a:p>
          <a:p>
            <a:r>
              <a:rPr lang="en-US" dirty="0"/>
              <a:t>Had I been Mary, Oh, had I been she, I would have cried as never mother cried,</a:t>
            </a:r>
            <a:br>
              <a:rPr lang="en-US" dirty="0"/>
            </a:br>
            <a:r>
              <a:rPr lang="en-US" dirty="0"/>
              <a:t>"Anything, O God, Anything... –but crucified.”</a:t>
            </a:r>
          </a:p>
          <a:p>
            <a:endParaRPr lang="en-US" dirty="0"/>
          </a:p>
          <a:p>
            <a:r>
              <a:rPr lang="en-US" dirty="0"/>
              <a:t>With such prayers importunate my finite wisdom would assail Infinite Wisdom.</a:t>
            </a:r>
            <a:br>
              <a:rPr lang="en-US" dirty="0"/>
            </a:br>
            <a:r>
              <a:rPr lang="en-US" dirty="0"/>
              <a:t>God, how fortunate Infinite Wisdom should prevail. (Ruth Bell Graham)</a:t>
            </a:r>
          </a:p>
          <a:p>
            <a:pPr marL="171450" lvl="0" indent="-171450">
              <a:buFont typeface="Arial"/>
              <a:buChar char="•"/>
            </a:pPr>
            <a:endParaRPr lang="en-US" baseline="0" dirty="0"/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05132018-SuccessKid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5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132018-SuccessKids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7600"/>
            <a:ext cx="5562600" cy="14155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534"/>
            <a:ext cx="8229600" cy="42333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2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15F3-E63A-724B-B815-977D44963E6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Lamentations 3.22-24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aseline="30000" dirty="0"/>
              <a:t>22</a:t>
            </a:r>
            <a:r>
              <a:rPr lang="en-US" sz="4000" dirty="0"/>
              <a:t> The steadfast love of the LORD never ceases; his mercies never come to an end; </a:t>
            </a:r>
            <a:r>
              <a:rPr lang="en-US" sz="4000" baseline="30000" dirty="0"/>
              <a:t>23</a:t>
            </a:r>
            <a:r>
              <a:rPr lang="en-US" sz="4000" dirty="0"/>
              <a:t> they are new every morning; great is your faithfulness. </a:t>
            </a:r>
            <a:r>
              <a:rPr lang="en-US" sz="4000" baseline="30000" dirty="0"/>
              <a:t>24</a:t>
            </a:r>
            <a:r>
              <a:rPr lang="en-US" sz="4000" dirty="0"/>
              <a:t> "The LORD is my portion," says my soul, "therefore I will hope in him."</a:t>
            </a:r>
          </a:p>
        </p:txBody>
      </p:sp>
    </p:spTree>
    <p:extLst>
      <p:ext uri="{BB962C8B-B14F-4D97-AF65-F5344CB8AC3E}">
        <p14:creationId xmlns:p14="http://schemas.microsoft.com/office/powerpoint/2010/main" val="38910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Raising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begin with the end in mind</a:t>
            </a:r>
          </a:p>
          <a:p>
            <a:r>
              <a:rPr lang="en-US" dirty="0"/>
              <a:t>We are trying to raise adults</a:t>
            </a:r>
          </a:p>
          <a:p>
            <a:pPr lvl="1"/>
            <a:r>
              <a:rPr lang="en-US" dirty="0"/>
              <a:t>We too often excuse our children</a:t>
            </a:r>
          </a:p>
          <a:p>
            <a:pPr lvl="1"/>
            <a:r>
              <a:rPr lang="en-US" dirty="0"/>
              <a:t>We too often don’t want them to grow up</a:t>
            </a:r>
          </a:p>
          <a:p>
            <a:pPr lvl="1"/>
            <a:r>
              <a:rPr lang="en-US" dirty="0"/>
              <a:t>We too often have low expectations</a:t>
            </a:r>
          </a:p>
          <a:p>
            <a:r>
              <a:rPr lang="en-US" dirty="0"/>
              <a:t>If we raise children, we will have children in the end. </a:t>
            </a:r>
          </a:p>
        </p:txBody>
      </p:sp>
    </p:spTree>
    <p:extLst>
      <p:ext uri="{BB962C8B-B14F-4D97-AF65-F5344CB8AC3E}">
        <p14:creationId xmlns:p14="http://schemas.microsoft.com/office/powerpoint/2010/main" val="282946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Mothers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a mother, realize your work matters</a:t>
            </a:r>
          </a:p>
          <a:p>
            <a:r>
              <a:rPr lang="en-US" dirty="0"/>
              <a:t>If you do not have children at home, realize you can still help. </a:t>
            </a:r>
          </a:p>
        </p:txBody>
      </p:sp>
    </p:spTree>
    <p:extLst>
      <p:ext uri="{BB962C8B-B14F-4D97-AF65-F5344CB8AC3E}">
        <p14:creationId xmlns:p14="http://schemas.microsoft.com/office/powerpoint/2010/main" val="63552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2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with 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Success in the biggest tasks begins with the end</a:t>
            </a:r>
          </a:p>
          <a:p>
            <a:r>
              <a:rPr lang="en-US" sz="4000" dirty="0"/>
              <a:t>What do we see as successfully raised children?</a:t>
            </a:r>
          </a:p>
        </p:txBody>
      </p:sp>
    </p:spTree>
    <p:extLst>
      <p:ext uri="{BB962C8B-B14F-4D97-AF65-F5344CB8AC3E}">
        <p14:creationId xmlns:p14="http://schemas.microsoft.com/office/powerpoint/2010/main" val="102812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Job For a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There is little said about mothering in Scripture.</a:t>
            </a:r>
          </a:p>
          <a:p>
            <a:r>
              <a:rPr lang="en-US" sz="4000"/>
              <a:t>Mothers </a:t>
            </a:r>
            <a:r>
              <a:rPr lang="en-US" sz="4000" dirty="0"/>
              <a:t>have a difficult job</a:t>
            </a:r>
          </a:p>
          <a:p>
            <a:r>
              <a:rPr lang="en-US" sz="4000" dirty="0"/>
              <a:t>It is an emotional topic to discuss</a:t>
            </a:r>
          </a:p>
        </p:txBody>
      </p:sp>
    </p:spTree>
    <p:extLst>
      <p:ext uri="{BB962C8B-B14F-4D97-AF65-F5344CB8AC3E}">
        <p14:creationId xmlns:p14="http://schemas.microsoft.com/office/powerpoint/2010/main" val="391594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Job For a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woman’s job is to be an enabler</a:t>
            </a:r>
          </a:p>
          <a:p>
            <a:r>
              <a:rPr lang="en-US" sz="4000" dirty="0"/>
              <a:t>She is to enable her husband</a:t>
            </a:r>
          </a:p>
          <a:p>
            <a:r>
              <a:rPr lang="en-US" sz="4000" dirty="0"/>
              <a:t>She is to enable her children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815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Worthy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534"/>
            <a:ext cx="8229600" cy="4153339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/>
              <a:t>Trustworthy (11)</a:t>
            </a:r>
          </a:p>
          <a:p>
            <a:r>
              <a:rPr lang="en-US" dirty="0"/>
              <a:t>Serving (12)</a:t>
            </a:r>
          </a:p>
          <a:p>
            <a:r>
              <a:rPr lang="en-US" dirty="0"/>
              <a:t>Selfless (12)</a:t>
            </a:r>
          </a:p>
          <a:p>
            <a:r>
              <a:rPr lang="en-US" dirty="0"/>
              <a:t>Hard-working (13)</a:t>
            </a:r>
          </a:p>
          <a:p>
            <a:r>
              <a:rPr lang="en-US" dirty="0"/>
              <a:t>Providing (14)</a:t>
            </a:r>
          </a:p>
          <a:p>
            <a:r>
              <a:rPr lang="en-US" dirty="0"/>
              <a:t>Industrious (16)</a:t>
            </a:r>
          </a:p>
          <a:p>
            <a:r>
              <a:rPr lang="en-US" dirty="0"/>
              <a:t>Exercises (17)</a:t>
            </a:r>
          </a:p>
          <a:p>
            <a:r>
              <a:rPr lang="en-US" dirty="0"/>
              <a:t>Works Long (18)</a:t>
            </a:r>
          </a:p>
          <a:p>
            <a:r>
              <a:rPr lang="en-US" dirty="0"/>
              <a:t>Seamstress (19)</a:t>
            </a:r>
          </a:p>
          <a:p>
            <a:r>
              <a:rPr lang="en-US" dirty="0"/>
              <a:t>Giving (20)</a:t>
            </a:r>
          </a:p>
          <a:p>
            <a:r>
              <a:rPr lang="en-US" dirty="0"/>
              <a:t>Prepared (21)</a:t>
            </a:r>
          </a:p>
          <a:p>
            <a:r>
              <a:rPr lang="en-US" dirty="0"/>
              <a:t>Pretty (22)</a:t>
            </a:r>
          </a:p>
          <a:p>
            <a:r>
              <a:rPr lang="en-US" dirty="0"/>
              <a:t>Promoting (23)</a:t>
            </a:r>
          </a:p>
          <a:p>
            <a:r>
              <a:rPr lang="en-US" dirty="0"/>
              <a:t>Strong (25)</a:t>
            </a:r>
          </a:p>
          <a:p>
            <a:r>
              <a:rPr lang="en-US" dirty="0"/>
              <a:t>Dignified (25)</a:t>
            </a:r>
          </a:p>
          <a:p>
            <a:r>
              <a:rPr lang="en-US" dirty="0"/>
              <a:t>Trusting (25)</a:t>
            </a:r>
          </a:p>
          <a:p>
            <a:r>
              <a:rPr lang="en-US" dirty="0"/>
              <a:t>Wise (26)</a:t>
            </a:r>
          </a:p>
          <a:p>
            <a:r>
              <a:rPr lang="en-US" dirty="0"/>
              <a:t>Kind (26)</a:t>
            </a:r>
          </a:p>
          <a:p>
            <a:r>
              <a:rPr lang="en-US" dirty="0"/>
              <a:t>Integrity (27)</a:t>
            </a:r>
          </a:p>
          <a:p>
            <a:r>
              <a:rPr lang="en-US" dirty="0"/>
              <a:t>Blessed (28-31)</a:t>
            </a:r>
          </a:p>
        </p:txBody>
      </p:sp>
    </p:spTree>
    <p:extLst>
      <p:ext uri="{BB962C8B-B14F-4D97-AF65-F5344CB8AC3E}">
        <p14:creationId xmlns:p14="http://schemas.microsoft.com/office/powerpoint/2010/main" val="232434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Motherhood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Nature</a:t>
            </a:r>
          </a:p>
          <a:p>
            <a:r>
              <a:rPr lang="en-US" sz="4000" dirty="0"/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297035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God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533"/>
            <a:ext cx="8229600" cy="4218459"/>
          </a:xfrm>
        </p:spPr>
        <p:txBody>
          <a:bodyPr numCol="2">
            <a:normAutofit fontScale="85000" lnSpcReduction="10000"/>
          </a:bodyPr>
          <a:lstStyle/>
          <a:p>
            <a:r>
              <a:rPr lang="en-US" dirty="0"/>
              <a:t>God protects</a:t>
            </a:r>
          </a:p>
          <a:p>
            <a:r>
              <a:rPr lang="en-US" dirty="0"/>
              <a:t>God delivers</a:t>
            </a:r>
          </a:p>
          <a:p>
            <a:r>
              <a:rPr lang="en-US" dirty="0"/>
              <a:t>God demonstrates grace</a:t>
            </a:r>
          </a:p>
          <a:p>
            <a:r>
              <a:rPr lang="en-US" dirty="0"/>
              <a:t>God allows mistakes</a:t>
            </a:r>
          </a:p>
          <a:p>
            <a:r>
              <a:rPr lang="en-US" dirty="0"/>
              <a:t>God shows compassion</a:t>
            </a:r>
          </a:p>
          <a:p>
            <a:r>
              <a:rPr lang="en-US" dirty="0"/>
              <a:t>God is merciful</a:t>
            </a:r>
          </a:p>
          <a:p>
            <a:r>
              <a:rPr lang="en-US" dirty="0"/>
              <a:t>God comforts</a:t>
            </a:r>
          </a:p>
          <a:p>
            <a:r>
              <a:rPr lang="en-US" dirty="0"/>
              <a:t>God is gentle</a:t>
            </a:r>
          </a:p>
          <a:p>
            <a:r>
              <a:rPr lang="en-US" dirty="0"/>
              <a:t>God is loving</a:t>
            </a:r>
          </a:p>
          <a:p>
            <a:r>
              <a:rPr lang="en-US" dirty="0"/>
              <a:t>God punishes</a:t>
            </a:r>
          </a:p>
          <a:p>
            <a:r>
              <a:rPr lang="en-US" dirty="0"/>
              <a:t>God oversees</a:t>
            </a:r>
          </a:p>
          <a:p>
            <a:r>
              <a:rPr lang="en-US" dirty="0"/>
              <a:t>God allows hurt</a:t>
            </a:r>
          </a:p>
          <a:p>
            <a:r>
              <a:rPr lang="en-US" dirty="0"/>
              <a:t>God is jealous</a:t>
            </a:r>
          </a:p>
          <a:p>
            <a:r>
              <a:rPr lang="en-US" dirty="0"/>
              <a:t>God requires repentance</a:t>
            </a:r>
          </a:p>
          <a:p>
            <a:r>
              <a:rPr lang="en-US" dirty="0"/>
              <a:t>God expects growth</a:t>
            </a:r>
          </a:p>
          <a:p>
            <a:r>
              <a:rPr lang="en-US" dirty="0"/>
              <a:t>God requires commitment</a:t>
            </a:r>
          </a:p>
        </p:txBody>
      </p:sp>
    </p:spTree>
    <p:extLst>
      <p:ext uri="{BB962C8B-B14F-4D97-AF65-F5344CB8AC3E}">
        <p14:creationId xmlns:p14="http://schemas.microsoft.com/office/powerpoint/2010/main" val="326471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19082</TotalTime>
  <Words>1929</Words>
  <Application>Microsoft Office PowerPoint</Application>
  <PresentationFormat>On-screen Show (4:3)</PresentationFormat>
  <Paragraphs>223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Lamentations 3.22-24</vt:lpstr>
      <vt:lpstr>PowerPoint Presentation</vt:lpstr>
      <vt:lpstr>PowerPoint Presentation</vt:lpstr>
      <vt:lpstr>Begin with the End</vt:lpstr>
      <vt:lpstr>God’s Job For a Woman</vt:lpstr>
      <vt:lpstr>God’s Job For a Woman</vt:lpstr>
      <vt:lpstr>A Worthy Woman</vt:lpstr>
      <vt:lpstr>Models of Motherhood</vt:lpstr>
      <vt:lpstr>How God Parents</vt:lpstr>
      <vt:lpstr>Raising Adults</vt:lpstr>
      <vt:lpstr>Helping Mothers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57</cp:revision>
  <dcterms:created xsi:type="dcterms:W3CDTF">2018-01-10T11:35:47Z</dcterms:created>
  <dcterms:modified xsi:type="dcterms:W3CDTF">2018-05-13T14:11:33Z</dcterms:modified>
</cp:coreProperties>
</file>