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8" r:id="rId2"/>
    <p:sldId id="27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4714" autoAdjust="0"/>
  </p:normalViewPr>
  <p:slideViewPr>
    <p:cSldViewPr snapToGrid="0" snapToObjects="1">
      <p:cViewPr varScale="1">
        <p:scale>
          <a:sx n="101" d="100"/>
          <a:sy n="101" d="100"/>
        </p:scale>
        <p:origin x="3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0F7E-DBA0-AB48-BC86-239117187F5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4F75-59EF-EC49-977A-DEC5839FAA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05062018-OChurchAris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0F7E-DBA0-AB48-BC86-239117187F5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4F75-59EF-EC49-977A-DEC5839FA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0F7E-DBA0-AB48-BC86-239117187F5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4F75-59EF-EC49-977A-DEC5839FA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5062018-OChurchArise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7226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3713"/>
            <a:ext cx="8229600" cy="31624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0F7E-DBA0-AB48-BC86-239117187F5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4F75-59EF-EC49-977A-DEC5839FA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0F7E-DBA0-AB48-BC86-239117187F5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4F75-59EF-EC49-977A-DEC5839FA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0F7E-DBA0-AB48-BC86-239117187F5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4F75-59EF-EC49-977A-DEC5839FA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0F7E-DBA0-AB48-BC86-239117187F5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4F75-59EF-EC49-977A-DEC5839FA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0F7E-DBA0-AB48-BC86-239117187F5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4F75-59EF-EC49-977A-DEC5839FA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0F7E-DBA0-AB48-BC86-239117187F5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4F75-59EF-EC49-977A-DEC5839FA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0F7E-DBA0-AB48-BC86-239117187F5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4F75-59EF-EC49-977A-DEC5839FA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0F7E-DBA0-AB48-BC86-239117187F5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4F75-59EF-EC49-977A-DEC5839FA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50F7E-DBA0-AB48-BC86-239117187F5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64F75-59EF-EC49-977A-DEC5839FA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mor_of_god-background-Standard 4x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26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Psalm 24.7-10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860"/>
            <a:ext cx="8229600" cy="5206997"/>
          </a:xfrm>
        </p:spPr>
        <p:txBody>
          <a:bodyPr/>
          <a:lstStyle/>
          <a:p>
            <a:pPr marL="0" indent="0">
              <a:buNone/>
            </a:pPr>
            <a:r>
              <a:rPr lang="en-US" sz="3600" baseline="30000" dirty="0"/>
              <a:t>7</a:t>
            </a:r>
            <a:r>
              <a:rPr lang="en-US" sz="3600" dirty="0"/>
              <a:t> Lift up your heads, O gates! And be lifted up, O ancient doors, that the King of glory may come in. </a:t>
            </a:r>
            <a:r>
              <a:rPr lang="en-US" sz="3600" baseline="30000" dirty="0"/>
              <a:t>8</a:t>
            </a:r>
            <a:r>
              <a:rPr lang="en-US" sz="3600" dirty="0"/>
              <a:t> Who is this King of glory? The LORD, strong and mighty, the LORD, mighty in battle! </a:t>
            </a:r>
            <a:r>
              <a:rPr lang="en-US" sz="3600" baseline="30000" dirty="0"/>
              <a:t>9</a:t>
            </a:r>
            <a:r>
              <a:rPr lang="en-US" sz="3600" dirty="0"/>
              <a:t> Lift up your heads, O gates! And lift them up, O ancient doors, that the King of glory may come in. </a:t>
            </a:r>
            <a:r>
              <a:rPr lang="en-US" sz="3600" baseline="30000" dirty="0"/>
              <a:t>10</a:t>
            </a:r>
            <a:r>
              <a:rPr lang="en-US" sz="3600" dirty="0"/>
              <a:t> Who is this King of glory? The LORD of hosts, he is the King of glory! Selah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2980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1-4 O Church Arise</a:t>
            </a:r>
            <a:endParaRPr lang="en-US"/>
          </a:p>
        </p:txBody>
      </p:sp>
      <p:pic>
        <p:nvPicPr>
          <p:cNvPr id="62467" name="Picture 3" descr="O Church Arise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6200" y="76200"/>
            <a:ext cx="234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O Church, Arise</a:t>
            </a:r>
          </a:p>
        </p:txBody>
      </p:sp>
    </p:spTree>
    <p:extLst>
      <p:ext uri="{BB962C8B-B14F-4D97-AF65-F5344CB8AC3E}">
        <p14:creationId xmlns:p14="http://schemas.microsoft.com/office/powerpoint/2010/main" val="1372632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2-1 O Church Arise</a:t>
            </a:r>
            <a:endParaRPr lang="en-US"/>
          </a:p>
        </p:txBody>
      </p:sp>
      <p:pic>
        <p:nvPicPr>
          <p:cNvPr id="63491" name="Picture 3" descr="O Church Arise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6200" y="76200"/>
            <a:ext cx="234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O Church, Arise</a:t>
            </a:r>
          </a:p>
        </p:txBody>
      </p:sp>
    </p:spTree>
    <p:extLst>
      <p:ext uri="{BB962C8B-B14F-4D97-AF65-F5344CB8AC3E}">
        <p14:creationId xmlns:p14="http://schemas.microsoft.com/office/powerpoint/2010/main" val="156465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2-2 O Church Arise</a:t>
            </a:r>
            <a:endParaRPr lang="en-US"/>
          </a:p>
        </p:txBody>
      </p:sp>
      <p:pic>
        <p:nvPicPr>
          <p:cNvPr id="64515" name="Picture 3" descr="O Church Arise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6200" y="76200"/>
            <a:ext cx="234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O Church, Arise</a:t>
            </a:r>
          </a:p>
        </p:txBody>
      </p:sp>
    </p:spTree>
    <p:extLst>
      <p:ext uri="{BB962C8B-B14F-4D97-AF65-F5344CB8AC3E}">
        <p14:creationId xmlns:p14="http://schemas.microsoft.com/office/powerpoint/2010/main" val="767691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2-3 O Church Arise</a:t>
            </a:r>
            <a:endParaRPr lang="en-US"/>
          </a:p>
        </p:txBody>
      </p:sp>
      <p:pic>
        <p:nvPicPr>
          <p:cNvPr id="65539" name="Picture 3" descr="O Church Arise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76200" y="76200"/>
            <a:ext cx="234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O Church, Arise</a:t>
            </a:r>
          </a:p>
        </p:txBody>
      </p:sp>
    </p:spTree>
    <p:extLst>
      <p:ext uri="{BB962C8B-B14F-4D97-AF65-F5344CB8AC3E}">
        <p14:creationId xmlns:p14="http://schemas.microsoft.com/office/powerpoint/2010/main" val="4145997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2-4 O Church Arise</a:t>
            </a:r>
            <a:endParaRPr lang="en-US"/>
          </a:p>
        </p:txBody>
      </p:sp>
      <p:pic>
        <p:nvPicPr>
          <p:cNvPr id="66563" name="Picture 3" descr="O Church Arise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6200" y="76200"/>
            <a:ext cx="234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O Church, Arise</a:t>
            </a:r>
          </a:p>
        </p:txBody>
      </p:sp>
    </p:spTree>
    <p:extLst>
      <p:ext uri="{BB962C8B-B14F-4D97-AF65-F5344CB8AC3E}">
        <p14:creationId xmlns:p14="http://schemas.microsoft.com/office/powerpoint/2010/main" val="1246464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3-1 O Church Arise</a:t>
            </a:r>
            <a:endParaRPr lang="en-US"/>
          </a:p>
        </p:txBody>
      </p:sp>
      <p:pic>
        <p:nvPicPr>
          <p:cNvPr id="67587" name="Picture 3" descr="O Church Arise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76200" y="76200"/>
            <a:ext cx="234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O Church, Arise</a:t>
            </a:r>
          </a:p>
        </p:txBody>
      </p:sp>
    </p:spTree>
    <p:extLst>
      <p:ext uri="{BB962C8B-B14F-4D97-AF65-F5344CB8AC3E}">
        <p14:creationId xmlns:p14="http://schemas.microsoft.com/office/powerpoint/2010/main" val="796200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3-2 O Church Arise</a:t>
            </a:r>
            <a:endParaRPr lang="en-US"/>
          </a:p>
        </p:txBody>
      </p:sp>
      <p:pic>
        <p:nvPicPr>
          <p:cNvPr id="68611" name="Picture 3" descr="O Church Arise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6200" y="76200"/>
            <a:ext cx="234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O Church, Arise</a:t>
            </a:r>
          </a:p>
        </p:txBody>
      </p:sp>
    </p:spTree>
    <p:extLst>
      <p:ext uri="{BB962C8B-B14F-4D97-AF65-F5344CB8AC3E}">
        <p14:creationId xmlns:p14="http://schemas.microsoft.com/office/powerpoint/2010/main" val="226107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3-3 O Church Arise</a:t>
            </a:r>
            <a:endParaRPr lang="en-US"/>
          </a:p>
        </p:txBody>
      </p:sp>
      <p:pic>
        <p:nvPicPr>
          <p:cNvPr id="69635" name="Picture 3" descr="O Church Arise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6200" y="76200"/>
            <a:ext cx="234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O Church, Arise</a:t>
            </a:r>
          </a:p>
        </p:txBody>
      </p:sp>
    </p:spTree>
    <p:extLst>
      <p:ext uri="{BB962C8B-B14F-4D97-AF65-F5344CB8AC3E}">
        <p14:creationId xmlns:p14="http://schemas.microsoft.com/office/powerpoint/2010/main" val="473691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3-4 O Church Arise</a:t>
            </a:r>
            <a:endParaRPr lang="en-US"/>
          </a:p>
        </p:txBody>
      </p:sp>
      <p:pic>
        <p:nvPicPr>
          <p:cNvPr id="70659" name="Picture 3" descr="O Church Arise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76200" y="76200"/>
            <a:ext cx="234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O Church, Arise</a:t>
            </a:r>
          </a:p>
        </p:txBody>
      </p:sp>
    </p:spTree>
    <p:extLst>
      <p:ext uri="{BB962C8B-B14F-4D97-AF65-F5344CB8AC3E}">
        <p14:creationId xmlns:p14="http://schemas.microsoft.com/office/powerpoint/2010/main" val="902148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4-1 O Church Arise</a:t>
            </a:r>
            <a:endParaRPr lang="en-US"/>
          </a:p>
        </p:txBody>
      </p:sp>
      <p:pic>
        <p:nvPicPr>
          <p:cNvPr id="71683" name="Picture 3" descr="O Church Arise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76200" y="76200"/>
            <a:ext cx="234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O Church, Arise</a:t>
            </a:r>
          </a:p>
        </p:txBody>
      </p:sp>
    </p:spTree>
    <p:extLst>
      <p:ext uri="{BB962C8B-B14F-4D97-AF65-F5344CB8AC3E}">
        <p14:creationId xmlns:p14="http://schemas.microsoft.com/office/powerpoint/2010/main" val="212017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2879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4-2 O Church Arise</a:t>
            </a:r>
            <a:endParaRPr lang="en-US"/>
          </a:p>
        </p:txBody>
      </p:sp>
      <p:pic>
        <p:nvPicPr>
          <p:cNvPr id="72707" name="Picture 3" descr="O Church Arise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76200" y="76200"/>
            <a:ext cx="234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O Church, Arise</a:t>
            </a:r>
          </a:p>
        </p:txBody>
      </p:sp>
    </p:spTree>
    <p:extLst>
      <p:ext uri="{BB962C8B-B14F-4D97-AF65-F5344CB8AC3E}">
        <p14:creationId xmlns:p14="http://schemas.microsoft.com/office/powerpoint/2010/main" val="208545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4-3 O Church Arise</a:t>
            </a:r>
            <a:endParaRPr lang="en-US"/>
          </a:p>
        </p:txBody>
      </p:sp>
      <p:pic>
        <p:nvPicPr>
          <p:cNvPr id="73731" name="Picture 3" descr="O Church Arise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76200" y="76200"/>
            <a:ext cx="234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O Church, Arise</a:t>
            </a:r>
          </a:p>
        </p:txBody>
      </p:sp>
    </p:spTree>
    <p:extLst>
      <p:ext uri="{BB962C8B-B14F-4D97-AF65-F5344CB8AC3E}">
        <p14:creationId xmlns:p14="http://schemas.microsoft.com/office/powerpoint/2010/main" val="1957559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4-4 O Church Arise</a:t>
            </a:r>
            <a:endParaRPr lang="en-US"/>
          </a:p>
        </p:txBody>
      </p:sp>
      <p:pic>
        <p:nvPicPr>
          <p:cNvPr id="74755" name="Picture 3" descr="O Church Arise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76200" y="76200"/>
            <a:ext cx="234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O Church, Arise</a:t>
            </a:r>
          </a:p>
        </p:txBody>
      </p:sp>
    </p:spTree>
    <p:extLst>
      <p:ext uri="{BB962C8B-B14F-4D97-AF65-F5344CB8AC3E}">
        <p14:creationId xmlns:p14="http://schemas.microsoft.com/office/powerpoint/2010/main" val="2440149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5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2845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Battle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963713"/>
            <a:ext cx="8371837" cy="3647379"/>
          </a:xfrm>
        </p:spPr>
        <p:txBody>
          <a:bodyPr/>
          <a:lstStyle/>
          <a:p>
            <a:r>
              <a:rPr lang="en-US" dirty="0"/>
              <a:t>The battle is real</a:t>
            </a:r>
          </a:p>
          <a:p>
            <a:r>
              <a:rPr lang="en-US" dirty="0"/>
              <a:t>The battle is revolting</a:t>
            </a:r>
          </a:p>
          <a:p>
            <a:r>
              <a:rPr lang="en-US" dirty="0"/>
              <a:t>The battle is raging</a:t>
            </a:r>
          </a:p>
          <a:p>
            <a:r>
              <a:rPr lang="en-US" dirty="0"/>
              <a:t>The battle is recruiting</a:t>
            </a:r>
          </a:p>
          <a:p>
            <a:r>
              <a:rPr lang="en-US" dirty="0"/>
              <a:t>The battle is revealing</a:t>
            </a:r>
          </a:p>
        </p:txBody>
      </p:sp>
    </p:spTree>
    <p:extLst>
      <p:ext uri="{BB962C8B-B14F-4D97-AF65-F5344CB8AC3E}">
        <p14:creationId xmlns:p14="http://schemas.microsoft.com/office/powerpoint/2010/main" val="2258430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victory is secured</a:t>
            </a:r>
          </a:p>
          <a:p>
            <a:r>
              <a:rPr lang="en-US" dirty="0"/>
              <a:t>The victory is sure</a:t>
            </a:r>
          </a:p>
          <a:p>
            <a:r>
              <a:rPr lang="en-US" dirty="0"/>
              <a:t>The victory is salvation</a:t>
            </a:r>
          </a:p>
          <a:p>
            <a:r>
              <a:rPr lang="en-US" dirty="0"/>
              <a:t>The victory is sharable</a:t>
            </a:r>
          </a:p>
        </p:txBody>
      </p:sp>
    </p:spTree>
    <p:extLst>
      <p:ext uri="{BB962C8B-B14F-4D97-AF65-F5344CB8AC3E}">
        <p14:creationId xmlns:p14="http://schemas.microsoft.com/office/powerpoint/2010/main" val="1433523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Role in the Ranks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3713"/>
            <a:ext cx="8229600" cy="3526444"/>
          </a:xfrm>
        </p:spPr>
        <p:txBody>
          <a:bodyPr numCol="1">
            <a:normAutofit/>
          </a:bodyPr>
          <a:lstStyle/>
          <a:p>
            <a:r>
              <a:rPr lang="en-US" dirty="0"/>
              <a:t>Tend the wounded</a:t>
            </a:r>
          </a:p>
          <a:p>
            <a:r>
              <a:rPr lang="en-US" dirty="0"/>
              <a:t>Train the troops</a:t>
            </a:r>
          </a:p>
          <a:p>
            <a:r>
              <a:rPr lang="en-US" dirty="0"/>
              <a:t>Stay alert, always</a:t>
            </a:r>
          </a:p>
          <a:p>
            <a:r>
              <a:rPr lang="en-US" dirty="0"/>
              <a:t>Fight the enemy</a:t>
            </a:r>
          </a:p>
          <a:p>
            <a:r>
              <a:rPr lang="en-US" dirty="0"/>
              <a:t>Recruit the deceived</a:t>
            </a:r>
          </a:p>
          <a:p>
            <a:r>
              <a:rPr lang="en-US" dirty="0"/>
              <a:t>Trust your captain</a:t>
            </a:r>
          </a:p>
        </p:txBody>
      </p:sp>
    </p:spTree>
    <p:extLst>
      <p:ext uri="{BB962C8B-B14F-4D97-AF65-F5344CB8AC3E}">
        <p14:creationId xmlns:p14="http://schemas.microsoft.com/office/powerpoint/2010/main" val="3554171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1-1 O Church Arise</a:t>
            </a:r>
            <a:endParaRPr lang="en-US" dirty="0"/>
          </a:p>
        </p:txBody>
      </p:sp>
      <p:pic>
        <p:nvPicPr>
          <p:cNvPr id="2063" name="Picture 15" descr="O Church Arise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76200" y="76200"/>
            <a:ext cx="234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O Church, Arise</a:t>
            </a:r>
          </a:p>
        </p:txBody>
      </p:sp>
    </p:spTree>
    <p:extLst>
      <p:ext uri="{BB962C8B-B14F-4D97-AF65-F5344CB8AC3E}">
        <p14:creationId xmlns:p14="http://schemas.microsoft.com/office/powerpoint/2010/main" val="246710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1-2 O Church Arise</a:t>
            </a:r>
            <a:endParaRPr lang="en-US"/>
          </a:p>
        </p:txBody>
      </p:sp>
      <p:pic>
        <p:nvPicPr>
          <p:cNvPr id="60419" name="Picture 3" descr="O Church Arise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76200" y="76200"/>
            <a:ext cx="234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O Church, Arise</a:t>
            </a:r>
          </a:p>
        </p:txBody>
      </p:sp>
    </p:spTree>
    <p:extLst>
      <p:ext uri="{BB962C8B-B14F-4D97-AF65-F5344CB8AC3E}">
        <p14:creationId xmlns:p14="http://schemas.microsoft.com/office/powerpoint/2010/main" val="252155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1-3 O Church Arise</a:t>
            </a:r>
            <a:endParaRPr lang="en-US"/>
          </a:p>
        </p:txBody>
      </p:sp>
      <p:pic>
        <p:nvPicPr>
          <p:cNvPr id="61443" name="Picture 3" descr="O Church Arise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76200" y="76200"/>
            <a:ext cx="234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O Church, Arise</a:t>
            </a:r>
          </a:p>
        </p:txBody>
      </p:sp>
    </p:spTree>
    <p:extLst>
      <p:ext uri="{BB962C8B-B14F-4D97-AF65-F5344CB8AC3E}">
        <p14:creationId xmlns:p14="http://schemas.microsoft.com/office/powerpoint/2010/main" val="296150915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107</TotalTime>
  <Words>291</Words>
  <Application>Microsoft Office PowerPoint</Application>
  <PresentationFormat>On-screen Show (4:3)</PresentationFormat>
  <Paragraphs>52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Black</vt:lpstr>
      <vt:lpstr>Psalm 24.7-10</vt:lpstr>
      <vt:lpstr>PowerPoint Presentation</vt:lpstr>
      <vt:lpstr>PowerPoint Presentation</vt:lpstr>
      <vt:lpstr>The Battle</vt:lpstr>
      <vt:lpstr>The Victory</vt:lpstr>
      <vt:lpstr>Your Role in the Ranks</vt:lpstr>
      <vt:lpstr>1-1 O Church Arise</vt:lpstr>
      <vt:lpstr>1-2 O Church Arise</vt:lpstr>
      <vt:lpstr>1-3 O Church Arise</vt:lpstr>
      <vt:lpstr>1-4 O Church Arise</vt:lpstr>
      <vt:lpstr>2-1 O Church Arise</vt:lpstr>
      <vt:lpstr>2-2 O Church Arise</vt:lpstr>
      <vt:lpstr>2-3 O Church Arise</vt:lpstr>
      <vt:lpstr>2-4 O Church Arise</vt:lpstr>
      <vt:lpstr>3-1 O Church Arise</vt:lpstr>
      <vt:lpstr>3-2 O Church Arise</vt:lpstr>
      <vt:lpstr>3-3 O Church Arise</vt:lpstr>
      <vt:lpstr>3-4 O Church Arise</vt:lpstr>
      <vt:lpstr>4-1 O Church Arise</vt:lpstr>
      <vt:lpstr>4-2 O Church Arise</vt:lpstr>
      <vt:lpstr>4-3 O Church Arise</vt:lpstr>
      <vt:lpstr>4-4 O Church Arise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Shanks</dc:creator>
  <cp:lastModifiedBy>EastShelby</cp:lastModifiedBy>
  <cp:revision>5</cp:revision>
  <dcterms:created xsi:type="dcterms:W3CDTF">2018-05-01T11:44:38Z</dcterms:created>
  <dcterms:modified xsi:type="dcterms:W3CDTF">2018-05-06T13:57:17Z</dcterms:modified>
</cp:coreProperties>
</file>