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4" r:id="rId3"/>
    <p:sldId id="257" r:id="rId4"/>
    <p:sldId id="273" r:id="rId5"/>
    <p:sldId id="275" r:id="rId6"/>
    <p:sldId id="276" r:id="rId7"/>
    <p:sldId id="277" r:id="rId8"/>
    <p:sldId id="27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5"/>
    <p:restoredTop sz="86421"/>
  </p:normalViewPr>
  <p:slideViewPr>
    <p:cSldViewPr>
      <p:cViewPr varScale="1">
        <p:scale>
          <a:sx n="83" d="100"/>
          <a:sy n="83" d="100"/>
        </p:scale>
        <p:origin x="102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AC9A9-F640-5F44-A06A-067319057A1F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62A87-25B2-C94E-937F-27DEA261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5812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1061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424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542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7736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049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87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7730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43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541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636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275431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600993"/>
            <a:ext cx="6934200" cy="3961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7B670-E450-454E-9206-96F8E512574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A15C-B5B9-4384-B904-3143DD94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5431"/>
            <a:ext cx="6934200" cy="715169"/>
          </a:xfrm>
        </p:spPr>
        <p:txBody>
          <a:bodyPr/>
          <a:lstStyle/>
          <a:p>
            <a:r>
              <a:rPr lang="en-US" dirty="0"/>
              <a:t>Hebrews 10:10–14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8300" y="1011195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>
                <a:latin typeface="Cambria" charset="0"/>
                <a:ea typeface="Cambria" charset="0"/>
                <a:cs typeface="Cambria" charset="0"/>
              </a:rPr>
              <a:t>10</a:t>
            </a:r>
            <a:r>
              <a:rPr lang="en-US" sz="3200" b="1" dirty="0">
                <a:latin typeface="Cambria" charset="0"/>
                <a:ea typeface="Cambria" charset="0"/>
                <a:cs typeface="Cambria" charset="0"/>
              </a:rPr>
              <a:t> And by that will we have been sanctified through the offering of the body of Jesus Christ once for all. </a:t>
            </a:r>
            <a:r>
              <a:rPr lang="en-US" sz="3200" b="1" baseline="30000" dirty="0">
                <a:latin typeface="Cambria" charset="0"/>
                <a:ea typeface="Cambria" charset="0"/>
                <a:cs typeface="Cambria" charset="0"/>
              </a:rPr>
              <a:t>11</a:t>
            </a:r>
            <a:r>
              <a:rPr lang="en-US" sz="3200" b="1" dirty="0">
                <a:latin typeface="Cambria" charset="0"/>
                <a:ea typeface="Cambria" charset="0"/>
                <a:cs typeface="Cambria" charset="0"/>
              </a:rPr>
              <a:t> And every priest stands daily at his service, offering repeatedly the same sacrifices, which can never take away sins. </a:t>
            </a:r>
            <a:r>
              <a:rPr lang="en-US" sz="3200" b="1" baseline="30000" dirty="0">
                <a:latin typeface="Cambria" charset="0"/>
                <a:ea typeface="Cambria" charset="0"/>
                <a:cs typeface="Cambria" charset="0"/>
              </a:rPr>
              <a:t>12</a:t>
            </a:r>
            <a:r>
              <a:rPr lang="en-US" sz="3200" b="1" dirty="0">
                <a:latin typeface="Cambria" charset="0"/>
                <a:ea typeface="Cambria" charset="0"/>
                <a:cs typeface="Cambria" charset="0"/>
              </a:rPr>
              <a:t> But when Christ had offered for all time a single sacrifice for sins, he sat down at the right hand of God, </a:t>
            </a:r>
          </a:p>
        </p:txBody>
      </p:sp>
    </p:spTree>
    <p:extLst>
      <p:ext uri="{BB962C8B-B14F-4D97-AF65-F5344CB8AC3E}">
        <p14:creationId xmlns:p14="http://schemas.microsoft.com/office/powerpoint/2010/main" val="39110199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5431"/>
            <a:ext cx="6934200" cy="715169"/>
          </a:xfrm>
        </p:spPr>
        <p:txBody>
          <a:bodyPr/>
          <a:lstStyle/>
          <a:p>
            <a:r>
              <a:rPr lang="en-US" dirty="0"/>
              <a:t>Hebrews 10:10–14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8300" y="1011195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>
                <a:latin typeface="Cambria" charset="0"/>
                <a:ea typeface="Cambria" charset="0"/>
                <a:cs typeface="Cambria" charset="0"/>
              </a:rPr>
              <a:t>13</a:t>
            </a:r>
            <a:r>
              <a:rPr lang="en-US" sz="3200" b="1" dirty="0">
                <a:latin typeface="Cambria" charset="0"/>
                <a:ea typeface="Cambria" charset="0"/>
                <a:cs typeface="Cambria" charset="0"/>
              </a:rPr>
              <a:t> waiting from that time until his enemies should be made a footstool for his feet. </a:t>
            </a:r>
            <a:r>
              <a:rPr lang="en-US" sz="3200" b="1" baseline="30000" dirty="0">
                <a:latin typeface="Cambria" charset="0"/>
                <a:ea typeface="Cambria" charset="0"/>
                <a:cs typeface="Cambria" charset="0"/>
              </a:rPr>
              <a:t>14</a:t>
            </a:r>
            <a:r>
              <a:rPr lang="en-US" sz="3200" b="1" dirty="0">
                <a:latin typeface="Cambria" charset="0"/>
                <a:ea typeface="Cambria" charset="0"/>
                <a:cs typeface="Cambria" charset="0"/>
              </a:rPr>
              <a:t> For by a single offering he has perfected for all time those who are being sanctified. </a:t>
            </a:r>
          </a:p>
        </p:txBody>
      </p:sp>
    </p:spTree>
    <p:extLst>
      <p:ext uri="{BB962C8B-B14F-4D97-AF65-F5344CB8AC3E}">
        <p14:creationId xmlns:p14="http://schemas.microsoft.com/office/powerpoint/2010/main" val="20853487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9458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5431"/>
            <a:ext cx="7162800" cy="1143000"/>
          </a:xfrm>
        </p:spPr>
        <p:txBody>
          <a:bodyPr/>
          <a:lstStyle/>
          <a:p>
            <a:r>
              <a:rPr lang="en-US" dirty="0"/>
              <a:t>Where is the end of the story?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15:31–32</a:t>
            </a:r>
          </a:p>
          <a:p>
            <a:r>
              <a:rPr lang="en-US" dirty="0"/>
              <a:t>Jesus intentionally left the story without a satisfactory ending. </a:t>
            </a: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the story.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first section: the younger son.</a:t>
            </a:r>
          </a:p>
          <a:p>
            <a:pPr lvl="1"/>
            <a:r>
              <a:rPr lang="en-US" dirty="0"/>
              <a:t>A: Death (v. 2). </a:t>
            </a:r>
          </a:p>
          <a:p>
            <a:pPr lvl="1"/>
            <a:r>
              <a:rPr lang="en-US" dirty="0"/>
              <a:t>B: All is lost (vv. 13–14).</a:t>
            </a:r>
          </a:p>
          <a:p>
            <a:pPr lvl="1"/>
            <a:r>
              <a:rPr lang="en-US" dirty="0"/>
              <a:t>C: Rejection (vv. 15–16). </a:t>
            </a:r>
          </a:p>
          <a:p>
            <a:pPr lvl="1"/>
            <a:r>
              <a:rPr lang="en-US" dirty="0"/>
              <a:t>D: The problem (v. 17). </a:t>
            </a:r>
          </a:p>
          <a:p>
            <a:pPr lvl="1"/>
            <a:r>
              <a:rPr lang="en-US" dirty="0"/>
              <a:t>D: The Solution (vv. 18–20a). </a:t>
            </a:r>
          </a:p>
          <a:p>
            <a:pPr lvl="1"/>
            <a:r>
              <a:rPr lang="en-US" dirty="0"/>
              <a:t>C: Acceptance (v. 20). </a:t>
            </a:r>
          </a:p>
          <a:p>
            <a:pPr lvl="1"/>
            <a:r>
              <a:rPr lang="en-US" dirty="0"/>
              <a:t>B: All is restored (vv. 21–22). </a:t>
            </a:r>
          </a:p>
          <a:p>
            <a:pPr lvl="1"/>
            <a:r>
              <a:rPr lang="en-US" dirty="0"/>
              <a:t>A: Resurrection (vv. 23–24). </a:t>
            </a:r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the story.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second section: the older son.</a:t>
            </a:r>
          </a:p>
          <a:p>
            <a:pPr lvl="1"/>
            <a:r>
              <a:rPr lang="en-US" dirty="0"/>
              <a:t>A: He stands aloof (vv. 25–26). </a:t>
            </a:r>
          </a:p>
          <a:p>
            <a:pPr lvl="1"/>
            <a:r>
              <a:rPr lang="en-US" dirty="0"/>
              <a:t>B: Your brother; anger (vv. 27–28). </a:t>
            </a:r>
          </a:p>
          <a:p>
            <a:pPr lvl="1"/>
            <a:r>
              <a:rPr lang="en-US" dirty="0"/>
              <a:t>C: Costly Love (v. 28b). </a:t>
            </a:r>
          </a:p>
          <a:p>
            <a:pPr lvl="1"/>
            <a:r>
              <a:rPr lang="en-US" dirty="0"/>
              <a:t>D: My actions, my pay (v. 29). </a:t>
            </a:r>
          </a:p>
          <a:p>
            <a:pPr lvl="1"/>
            <a:r>
              <a:rPr lang="en-US" dirty="0"/>
              <a:t>D: His actions, his pay (v. 30). </a:t>
            </a:r>
          </a:p>
          <a:p>
            <a:pPr lvl="1"/>
            <a:r>
              <a:rPr lang="en-US" dirty="0"/>
              <a:t>C: Costly Love (v. 31). </a:t>
            </a:r>
          </a:p>
          <a:p>
            <a:pPr lvl="1"/>
            <a:r>
              <a:rPr lang="en-US" dirty="0"/>
              <a:t>B: Your brother, joy (v. 32). </a:t>
            </a:r>
          </a:p>
          <a:p>
            <a:pPr lvl="1"/>
            <a:r>
              <a:rPr lang="en-US" dirty="0"/>
              <a:t>A: The missing ending? </a:t>
            </a:r>
          </a:p>
        </p:txBody>
      </p:sp>
    </p:spTree>
    <p:extLst>
      <p:ext uri="{BB962C8B-B14F-4D97-AF65-F5344CB8AC3E}">
        <p14:creationId xmlns:p14="http://schemas.microsoft.com/office/powerpoint/2010/main" val="176487649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tragic ending.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older son kills the father. </a:t>
            </a:r>
          </a:p>
          <a:p>
            <a:r>
              <a:rPr lang="en-US" dirty="0"/>
              <a:t>Luke 16:10–14</a:t>
            </a:r>
          </a:p>
          <a:p>
            <a:r>
              <a:rPr lang="en-US" dirty="0"/>
              <a:t>Mark 14:1</a:t>
            </a:r>
          </a:p>
        </p:txBody>
      </p:sp>
    </p:spTree>
    <p:extLst>
      <p:ext uri="{BB962C8B-B14F-4D97-AF65-F5344CB8AC3E}">
        <p14:creationId xmlns:p14="http://schemas.microsoft.com/office/powerpoint/2010/main" val="138929943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glorious sequel.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mbria" charset="0"/>
                <a:ea typeface="Cambria" charset="0"/>
                <a:cs typeface="Cambria" charset="0"/>
              </a:rPr>
              <a:t>2 Corinthians 5:21</a:t>
            </a:r>
          </a:p>
          <a:p>
            <a:r>
              <a:rPr lang="en-US" sz="3200">
                <a:latin typeface="Cambria" charset="0"/>
                <a:ea typeface="Cambria" charset="0"/>
                <a:cs typeface="Cambria" charset="0"/>
              </a:rPr>
              <a:t>Isaiah 53:4–10</a:t>
            </a:r>
            <a:endParaRPr lang="en-US" sz="3200" b="1" dirty="0">
              <a:latin typeface="Cambria" charset="0"/>
              <a:ea typeface="Cambria" charset="0"/>
              <a:cs typeface="Cambria" charset="0"/>
            </a:endParaRPr>
          </a:p>
          <a:p>
            <a:r>
              <a:rPr lang="en-US" sz="3200" dirty="0">
                <a:latin typeface="Cambria" charset="0"/>
                <a:ea typeface="Cambria" charset="0"/>
                <a:cs typeface="Cambria" charset="0"/>
              </a:rPr>
              <a:t>Hebrews 10:4–14</a:t>
            </a:r>
          </a:p>
        </p:txBody>
      </p:sp>
    </p:spTree>
    <p:extLst>
      <p:ext uri="{BB962C8B-B14F-4D97-AF65-F5344CB8AC3E}">
        <p14:creationId xmlns:p14="http://schemas.microsoft.com/office/powerpoint/2010/main" val="148808019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61992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Hebrews 10:10–14</vt:lpstr>
      <vt:lpstr>Hebrews 10:10–14</vt:lpstr>
      <vt:lpstr>PowerPoint Presentation</vt:lpstr>
      <vt:lpstr>Where is the end of the story?</vt:lpstr>
      <vt:lpstr>The structure of the story.</vt:lpstr>
      <vt:lpstr>The structure of the story.</vt:lpstr>
      <vt:lpstr>The tragic ending.</vt:lpstr>
      <vt:lpstr>The glorious sequel.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EastShelby</cp:lastModifiedBy>
  <cp:revision>16</cp:revision>
  <dcterms:created xsi:type="dcterms:W3CDTF">2012-03-18T11:39:00Z</dcterms:created>
  <dcterms:modified xsi:type="dcterms:W3CDTF">2018-04-22T14:52:32Z</dcterms:modified>
</cp:coreProperties>
</file>