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8" r:id="rId4"/>
    <p:sldId id="259" r:id="rId5"/>
    <p:sldId id="260" r:id="rId6"/>
    <p:sldId id="257"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06E2F8-EEF0-CD41-BE01-D17FBC0ECDA2}"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5A7DF-4637-234A-A13E-8CCBEFE349B7}" type="slidenum">
              <a:rPr lang="en-US" smtClean="0"/>
              <a:t>‹#›</a:t>
            </a:fld>
            <a:endParaRPr lang="en-US"/>
          </a:p>
        </p:txBody>
      </p:sp>
      <p:pic>
        <p:nvPicPr>
          <p:cNvPr id="7" name="Picture 6" descr="04152018-FixerUpp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196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6E2F8-EEF0-CD41-BE01-D17FBC0ECDA2}"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5A7DF-4637-234A-A13E-8CCBEFE349B7}" type="slidenum">
              <a:rPr lang="en-US" smtClean="0"/>
              <a:t>‹#›</a:t>
            </a:fld>
            <a:endParaRPr lang="en-US"/>
          </a:p>
        </p:txBody>
      </p:sp>
    </p:spTree>
    <p:extLst>
      <p:ext uri="{BB962C8B-B14F-4D97-AF65-F5344CB8AC3E}">
        <p14:creationId xmlns:p14="http://schemas.microsoft.com/office/powerpoint/2010/main" val="36316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6E2F8-EEF0-CD41-BE01-D17FBC0ECDA2}"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5A7DF-4637-234A-A13E-8CCBEFE349B7}" type="slidenum">
              <a:rPr lang="en-US" smtClean="0"/>
              <a:t>‹#›</a:t>
            </a:fld>
            <a:endParaRPr lang="en-US"/>
          </a:p>
        </p:txBody>
      </p:sp>
    </p:spTree>
    <p:extLst>
      <p:ext uri="{BB962C8B-B14F-4D97-AF65-F5344CB8AC3E}">
        <p14:creationId xmlns:p14="http://schemas.microsoft.com/office/powerpoint/2010/main" val="378406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04152018-FixerUpper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367403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E06E2F8-EEF0-CD41-BE01-D17FBC0ECDA2}"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5A7DF-4637-234A-A13E-8CCBEFE349B7}" type="slidenum">
              <a:rPr lang="en-US" smtClean="0"/>
              <a:t>‹#›</a:t>
            </a:fld>
            <a:endParaRPr lang="en-US"/>
          </a:p>
        </p:txBody>
      </p:sp>
    </p:spTree>
    <p:extLst>
      <p:ext uri="{BB962C8B-B14F-4D97-AF65-F5344CB8AC3E}">
        <p14:creationId xmlns:p14="http://schemas.microsoft.com/office/powerpoint/2010/main" val="316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06E2F8-EEF0-CD41-BE01-D17FBC0ECDA2}"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5A7DF-4637-234A-A13E-8CCBEFE349B7}" type="slidenum">
              <a:rPr lang="en-US" smtClean="0"/>
              <a:t>‹#›</a:t>
            </a:fld>
            <a:endParaRPr lang="en-US"/>
          </a:p>
        </p:txBody>
      </p:sp>
    </p:spTree>
    <p:extLst>
      <p:ext uri="{BB962C8B-B14F-4D97-AF65-F5344CB8AC3E}">
        <p14:creationId xmlns:p14="http://schemas.microsoft.com/office/powerpoint/2010/main" val="317479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06E2F8-EEF0-CD41-BE01-D17FBC0ECDA2}"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5A7DF-4637-234A-A13E-8CCBEFE349B7}" type="slidenum">
              <a:rPr lang="en-US" smtClean="0"/>
              <a:t>‹#›</a:t>
            </a:fld>
            <a:endParaRPr lang="en-US"/>
          </a:p>
        </p:txBody>
      </p:sp>
    </p:spTree>
    <p:extLst>
      <p:ext uri="{BB962C8B-B14F-4D97-AF65-F5344CB8AC3E}">
        <p14:creationId xmlns:p14="http://schemas.microsoft.com/office/powerpoint/2010/main" val="109389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06E2F8-EEF0-CD41-BE01-D17FBC0ECDA2}"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5A7DF-4637-234A-A13E-8CCBEFE349B7}" type="slidenum">
              <a:rPr lang="en-US" smtClean="0"/>
              <a:t>‹#›</a:t>
            </a:fld>
            <a:endParaRPr lang="en-US"/>
          </a:p>
        </p:txBody>
      </p:sp>
    </p:spTree>
    <p:extLst>
      <p:ext uri="{BB962C8B-B14F-4D97-AF65-F5344CB8AC3E}">
        <p14:creationId xmlns:p14="http://schemas.microsoft.com/office/powerpoint/2010/main" val="13512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06E2F8-EEF0-CD41-BE01-D17FBC0ECDA2}"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5A7DF-4637-234A-A13E-8CCBEFE349B7}" type="slidenum">
              <a:rPr lang="en-US" smtClean="0"/>
              <a:t>‹#›</a:t>
            </a:fld>
            <a:endParaRPr lang="en-US"/>
          </a:p>
        </p:txBody>
      </p:sp>
    </p:spTree>
    <p:extLst>
      <p:ext uri="{BB962C8B-B14F-4D97-AF65-F5344CB8AC3E}">
        <p14:creationId xmlns:p14="http://schemas.microsoft.com/office/powerpoint/2010/main" val="301063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6E2F8-EEF0-CD41-BE01-D17FBC0ECDA2}"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5A7DF-4637-234A-A13E-8CCBEFE349B7}" type="slidenum">
              <a:rPr lang="en-US" smtClean="0"/>
              <a:t>‹#›</a:t>
            </a:fld>
            <a:endParaRPr lang="en-US"/>
          </a:p>
        </p:txBody>
      </p:sp>
    </p:spTree>
    <p:extLst>
      <p:ext uri="{BB962C8B-B14F-4D97-AF65-F5344CB8AC3E}">
        <p14:creationId xmlns:p14="http://schemas.microsoft.com/office/powerpoint/2010/main" val="200011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06E2F8-EEF0-CD41-BE01-D17FBC0ECDA2}"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5A7DF-4637-234A-A13E-8CCBEFE349B7}" type="slidenum">
              <a:rPr lang="en-US" smtClean="0"/>
              <a:t>‹#›</a:t>
            </a:fld>
            <a:endParaRPr lang="en-US"/>
          </a:p>
        </p:txBody>
      </p:sp>
    </p:spTree>
    <p:extLst>
      <p:ext uri="{BB962C8B-B14F-4D97-AF65-F5344CB8AC3E}">
        <p14:creationId xmlns:p14="http://schemas.microsoft.com/office/powerpoint/2010/main" val="342059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06E2F8-EEF0-CD41-BE01-D17FBC0ECDA2}"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5A7DF-4637-234A-A13E-8CCBEFE349B7}" type="slidenum">
              <a:rPr lang="en-US" smtClean="0"/>
              <a:t>‹#›</a:t>
            </a:fld>
            <a:endParaRPr lang="en-US"/>
          </a:p>
        </p:txBody>
      </p:sp>
    </p:spTree>
    <p:extLst>
      <p:ext uri="{BB962C8B-B14F-4D97-AF65-F5344CB8AC3E}">
        <p14:creationId xmlns:p14="http://schemas.microsoft.com/office/powerpoint/2010/main" val="324932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6E2F8-EEF0-CD41-BE01-D17FBC0ECDA2}" type="datetimeFigureOut">
              <a:rPr lang="en-US" smtClean="0"/>
              <a:t>4/15/2018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5A7DF-4637-234A-A13E-8CCBEFE349B7}" type="slidenum">
              <a:rPr lang="en-US" smtClean="0"/>
              <a:t>‹#›</a:t>
            </a:fld>
            <a:endParaRPr lang="en-US"/>
          </a:p>
        </p:txBody>
      </p:sp>
    </p:spTree>
    <p:extLst>
      <p:ext uri="{BB962C8B-B14F-4D97-AF65-F5344CB8AC3E}">
        <p14:creationId xmlns:p14="http://schemas.microsoft.com/office/powerpoint/2010/main" val="1496102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837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8942"/>
            <a:ext cx="8229600" cy="5005294"/>
          </a:xfrm>
        </p:spPr>
        <p:txBody>
          <a:bodyPr>
            <a:normAutofit fontScale="77500" lnSpcReduction="20000"/>
          </a:bodyPr>
          <a:lstStyle/>
          <a:p>
            <a:r>
              <a:rPr lang="en-US" dirty="0"/>
              <a:t>“Imagine yourself as a living house. God comes in to rebuild that house. At first, perhaps, you can understand what He is doing. He is getting the drains right and stopping the leaks in the roof and so on; you knew that those jobs needed doing and so you are not surprised. But presently He starts knocking the house about in a way that hurts abominably and does not seem to make any sense. What on earth is He up to? The explanation is that He is building quite a different house from the one you thought of - throwing out a new wing here, putting on an extra floor there, running up towers, making courtyards. You thought you were being made into a decent little cottage: but He is building a palace. He intends to come and live in it Himself” (C.S. Lewis, Mere Christianity).</a:t>
            </a:r>
          </a:p>
        </p:txBody>
      </p:sp>
    </p:spTree>
    <p:extLst>
      <p:ext uri="{BB962C8B-B14F-4D97-AF65-F5344CB8AC3E}">
        <p14:creationId xmlns:p14="http://schemas.microsoft.com/office/powerpoint/2010/main" val="320247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Truth About Change</a:t>
            </a:r>
          </a:p>
        </p:txBody>
      </p:sp>
      <p:sp>
        <p:nvSpPr>
          <p:cNvPr id="3" name="Content Placeholder 2"/>
          <p:cNvSpPr>
            <a:spLocks noGrp="1"/>
          </p:cNvSpPr>
          <p:nvPr>
            <p:ph idx="1"/>
          </p:nvPr>
        </p:nvSpPr>
        <p:spPr/>
        <p:txBody>
          <a:bodyPr/>
          <a:lstStyle/>
          <a:p>
            <a:r>
              <a:rPr lang="en-US" dirty="0"/>
              <a:t>Sometimes change can hurt</a:t>
            </a:r>
          </a:p>
          <a:p>
            <a:r>
              <a:rPr lang="en-US" dirty="0"/>
              <a:t>Sometimes change is uncomfortable</a:t>
            </a:r>
          </a:p>
          <a:p>
            <a:r>
              <a:rPr lang="en-US" dirty="0"/>
              <a:t>Sometimes change is discouraging</a:t>
            </a:r>
          </a:p>
          <a:p>
            <a:r>
              <a:rPr lang="en-US" dirty="0"/>
              <a:t>Sometimes change is frightening</a:t>
            </a:r>
          </a:p>
          <a:p>
            <a:r>
              <a:rPr lang="en-US" dirty="0"/>
              <a:t>Sometimes change is humiliating</a:t>
            </a:r>
          </a:p>
          <a:p>
            <a:r>
              <a:rPr lang="en-US" dirty="0"/>
              <a:t>Change is always necessary</a:t>
            </a:r>
          </a:p>
        </p:txBody>
      </p:sp>
    </p:spTree>
    <p:extLst>
      <p:ext uri="{BB962C8B-B14F-4D97-AF65-F5344CB8AC3E}">
        <p14:creationId xmlns:p14="http://schemas.microsoft.com/office/powerpoint/2010/main" val="79868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Become God’s House</a:t>
            </a:r>
          </a:p>
        </p:txBody>
      </p:sp>
      <p:sp>
        <p:nvSpPr>
          <p:cNvPr id="3" name="Content Placeholder 2"/>
          <p:cNvSpPr>
            <a:spLocks noGrp="1"/>
          </p:cNvSpPr>
          <p:nvPr>
            <p:ph idx="1"/>
          </p:nvPr>
        </p:nvSpPr>
        <p:spPr/>
        <p:txBody>
          <a:bodyPr>
            <a:normAutofit lnSpcReduction="10000"/>
          </a:bodyPr>
          <a:lstStyle/>
          <a:p>
            <a:r>
              <a:rPr lang="en-US" dirty="0"/>
              <a:t>We are God’s House</a:t>
            </a:r>
          </a:p>
          <a:p>
            <a:pPr lvl="1"/>
            <a:r>
              <a:rPr lang="en-US" dirty="0"/>
              <a:t>As a church</a:t>
            </a:r>
          </a:p>
          <a:p>
            <a:pPr lvl="1"/>
            <a:r>
              <a:rPr lang="en-US" dirty="0"/>
              <a:t>As individuals</a:t>
            </a:r>
          </a:p>
          <a:p>
            <a:r>
              <a:rPr lang="en-US" dirty="0"/>
              <a:t>We must be made into a house fit for God</a:t>
            </a:r>
          </a:p>
          <a:p>
            <a:pPr lvl="1"/>
            <a:r>
              <a:rPr lang="en-US" dirty="0"/>
              <a:t>Holiness</a:t>
            </a:r>
          </a:p>
          <a:p>
            <a:pPr lvl="1"/>
            <a:r>
              <a:rPr lang="en-US" dirty="0"/>
              <a:t>Righteousness</a:t>
            </a:r>
          </a:p>
          <a:p>
            <a:pPr lvl="1"/>
            <a:r>
              <a:rPr lang="en-US" dirty="0"/>
              <a:t>Purity</a:t>
            </a:r>
          </a:p>
        </p:txBody>
      </p:sp>
    </p:spTree>
    <p:extLst>
      <p:ext uri="{BB962C8B-B14F-4D97-AF65-F5344CB8AC3E}">
        <p14:creationId xmlns:p14="http://schemas.microsoft.com/office/powerpoint/2010/main" val="224454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God’s House</a:t>
            </a:r>
          </a:p>
        </p:txBody>
      </p:sp>
      <p:sp>
        <p:nvSpPr>
          <p:cNvPr id="3" name="Content Placeholder 2"/>
          <p:cNvSpPr>
            <a:spLocks noGrp="1"/>
          </p:cNvSpPr>
          <p:nvPr>
            <p:ph idx="1"/>
          </p:nvPr>
        </p:nvSpPr>
        <p:spPr/>
        <p:txBody>
          <a:bodyPr/>
          <a:lstStyle/>
          <a:p>
            <a:r>
              <a:rPr lang="en-US" dirty="0"/>
              <a:t>God can make us what He wants</a:t>
            </a:r>
          </a:p>
          <a:p>
            <a:r>
              <a:rPr lang="en-US" dirty="0"/>
              <a:t>God can change us how He wants</a:t>
            </a:r>
          </a:p>
          <a:p>
            <a:r>
              <a:rPr lang="en-US" dirty="0"/>
              <a:t>God can use us when He wants</a:t>
            </a:r>
          </a:p>
          <a:p>
            <a:r>
              <a:rPr lang="en-US" dirty="0"/>
              <a:t>God can take us where He wants</a:t>
            </a:r>
          </a:p>
          <a:p>
            <a:r>
              <a:rPr lang="en-US" dirty="0"/>
              <a:t>We belong to God, not to ourselves!</a:t>
            </a:r>
          </a:p>
        </p:txBody>
      </p:sp>
    </p:spTree>
    <p:extLst>
      <p:ext uri="{BB962C8B-B14F-4D97-AF65-F5344CB8AC3E}">
        <p14:creationId xmlns:p14="http://schemas.microsoft.com/office/powerpoint/2010/main" val="932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8942"/>
            <a:ext cx="8229600" cy="5005294"/>
          </a:xfrm>
        </p:spPr>
        <p:txBody>
          <a:bodyPr>
            <a:normAutofit fontScale="85000" lnSpcReduction="20000"/>
          </a:bodyPr>
          <a:lstStyle/>
          <a:p>
            <a:r>
              <a:rPr lang="en-US" dirty="0"/>
              <a:t>In God’s renovation, He’s making you better, more valuable, roomier, bigger, and richer than you ever imagined being. He’s turning a broken down cottage into a temple fit for the Creator of the universe. He’s taking a lowly vessel used for filth and turning it into precious vase meant to be displayed with honor. Not because of our own goodness, kindness, or worth. But worthy because God lives there. </a:t>
            </a:r>
          </a:p>
          <a:p>
            <a:r>
              <a:rPr lang="en-US" dirty="0"/>
              <a:t>God’s plan is to tear you apart so thoroughly that you are unrecognizable as who you were and recreated as who He intended you to be (cf. 2 </a:t>
            </a:r>
            <a:r>
              <a:rPr lang="en-US" dirty="0" err="1"/>
              <a:t>Cor</a:t>
            </a:r>
            <a:r>
              <a:rPr lang="en-US" dirty="0"/>
              <a:t> 5.17).</a:t>
            </a:r>
          </a:p>
          <a:p>
            <a:r>
              <a:rPr lang="en-US" dirty="0"/>
              <a:t>God’s plan is to present the church as a spotless, perfect, blameless, sinless, prepared bride for His Son (cf. </a:t>
            </a:r>
            <a:r>
              <a:rPr lang="en-US" dirty="0" err="1"/>
              <a:t>Eph</a:t>
            </a:r>
            <a:r>
              <a:rPr lang="en-US" dirty="0"/>
              <a:t> 5.25-27).</a:t>
            </a:r>
          </a:p>
        </p:txBody>
      </p:sp>
    </p:spTree>
    <p:extLst>
      <p:ext uri="{BB962C8B-B14F-4D97-AF65-F5344CB8AC3E}">
        <p14:creationId xmlns:p14="http://schemas.microsoft.com/office/powerpoint/2010/main" val="183483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988995" y="1056374"/>
            <a:ext cx="7186783" cy="707886"/>
          </a:xfrm>
          <a:prstGeom prst="rect">
            <a:avLst/>
          </a:prstGeom>
          <a:noFill/>
        </p:spPr>
        <p:txBody>
          <a:bodyPr wrap="none" rtlCol="0">
            <a:spAutoFit/>
          </a:bodyPr>
          <a:lstStyle/>
          <a:p>
            <a:r>
              <a:rPr lang="en-US" sz="4000" dirty="0">
                <a:solidFill>
                  <a:srgbClr val="FFFFFF"/>
                </a:solidFill>
              </a:rPr>
              <a:t>Do you have the guts to take on a </a:t>
            </a:r>
          </a:p>
        </p:txBody>
      </p:sp>
    </p:spTree>
    <p:extLst>
      <p:ext uri="{BB962C8B-B14F-4D97-AF65-F5344CB8AC3E}">
        <p14:creationId xmlns:p14="http://schemas.microsoft.com/office/powerpoint/2010/main" val="337164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3413</TotalTime>
  <Words>413</Words>
  <Application>Microsoft Office PowerPoint</Application>
  <PresentationFormat>On-screen Show (4:3)</PresentationFormat>
  <Paragraphs>26</Paragraphs>
  <Slides>7</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The Truth About Change</vt:lpstr>
      <vt:lpstr>Become God’s House</vt:lpstr>
      <vt:lpstr>As God’s House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EastShelby</cp:lastModifiedBy>
  <cp:revision>4</cp:revision>
  <dcterms:created xsi:type="dcterms:W3CDTF">2018-04-10T02:42:56Z</dcterms:created>
  <dcterms:modified xsi:type="dcterms:W3CDTF">2018-04-15T14:50:41Z</dcterms:modified>
</cp:coreProperties>
</file>