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69" r:id="rId2"/>
    <p:sldId id="257" r:id="rId3"/>
    <p:sldId id="270" r:id="rId4"/>
    <p:sldId id="271" r:id="rId5"/>
    <p:sldId id="272" r:id="rId6"/>
    <p:sldId id="259"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634"/>
    <p:restoredTop sz="94671"/>
  </p:normalViewPr>
  <p:slideViewPr>
    <p:cSldViewPr>
      <p:cViewPr varScale="1">
        <p:scale>
          <a:sx n="83" d="100"/>
          <a:sy n="83" d="100"/>
        </p:scale>
        <p:origin x="192" y="64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theme" Target="theme/theme1.xml"/><Relationship Id="rId12"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notesMaster" Target="notesMasters/notesMaster1.xml"/><Relationship Id="rId9" Type="http://schemas.openxmlformats.org/officeDocument/2006/relationships/presProps" Target="presProps.xml"/><Relationship Id="rId1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DAAC9A9-F640-5F44-A06A-067319057A1F}" type="datetimeFigureOut">
              <a:rPr lang="en-US" smtClean="0"/>
              <a:t>3/28/18</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2462A87-25B2-C94E-937F-27DEA261C6BD}" type="slidenum">
              <a:rPr lang="en-US" smtClean="0"/>
              <a:t>‹#›</a:t>
            </a:fld>
            <a:endParaRPr lang="en-US"/>
          </a:p>
        </p:txBody>
      </p:sp>
    </p:spTree>
    <p:extLst>
      <p:ext uri="{BB962C8B-B14F-4D97-AF65-F5344CB8AC3E}">
        <p14:creationId xmlns:p14="http://schemas.microsoft.com/office/powerpoint/2010/main" val="7078866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4C7B670-E450-454E-9206-96F8E512574B}" type="datetimeFigureOut">
              <a:rPr lang="en-US" smtClean="0"/>
              <a:t>3/28/18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89A15C-B5B9-4384-B904-3143DD94B4FA}" type="slidenum">
              <a:rPr lang="en-US" smtClean="0"/>
              <a:t>‹#›</a:t>
            </a:fld>
            <a:endParaRPr lang="en-US"/>
          </a:p>
        </p:txBody>
      </p:sp>
    </p:spTree>
    <p:extLst>
      <p:ext uri="{BB962C8B-B14F-4D97-AF65-F5344CB8AC3E}">
        <p14:creationId xmlns:p14="http://schemas.microsoft.com/office/powerpoint/2010/main" val="1614558125"/>
      </p:ext>
    </p:extLst>
  </p:cSld>
  <p:clrMapOvr>
    <a:masterClrMapping/>
  </p:clrMapOvr>
  <p:transition spd="slow">
    <p:wip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4C7B670-E450-454E-9206-96F8E512574B}" type="datetimeFigureOut">
              <a:rPr lang="en-US" smtClean="0"/>
              <a:t>3/28/18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89A15C-B5B9-4384-B904-3143DD94B4FA}" type="slidenum">
              <a:rPr lang="en-US" smtClean="0"/>
              <a:t>‹#›</a:t>
            </a:fld>
            <a:endParaRPr lang="en-US"/>
          </a:p>
        </p:txBody>
      </p:sp>
    </p:spTree>
    <p:extLst>
      <p:ext uri="{BB962C8B-B14F-4D97-AF65-F5344CB8AC3E}">
        <p14:creationId xmlns:p14="http://schemas.microsoft.com/office/powerpoint/2010/main" val="2225210619"/>
      </p:ext>
    </p:extLst>
  </p:cSld>
  <p:clrMapOvr>
    <a:masterClrMapping/>
  </p:clrMapOvr>
  <p:transition spd="slow">
    <p:wip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4C7B670-E450-454E-9206-96F8E512574B}" type="datetimeFigureOut">
              <a:rPr lang="en-US" smtClean="0"/>
              <a:t>3/28/18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89A15C-B5B9-4384-B904-3143DD94B4FA}" type="slidenum">
              <a:rPr lang="en-US" smtClean="0"/>
              <a:t>‹#›</a:t>
            </a:fld>
            <a:endParaRPr lang="en-US"/>
          </a:p>
        </p:txBody>
      </p:sp>
    </p:spTree>
    <p:extLst>
      <p:ext uri="{BB962C8B-B14F-4D97-AF65-F5344CB8AC3E}">
        <p14:creationId xmlns:p14="http://schemas.microsoft.com/office/powerpoint/2010/main" val="403714247"/>
      </p:ext>
    </p:extLst>
  </p:cSld>
  <p:clrMapOvr>
    <a:masterClrMapping/>
  </p:clrMapOvr>
  <p:transition spd="slow">
    <p:wip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4C7B670-E450-454E-9206-96F8E512574B}" type="datetimeFigureOut">
              <a:rPr lang="en-US" smtClean="0"/>
              <a:t>3/28/18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89A15C-B5B9-4384-B904-3143DD94B4FA}" type="slidenum">
              <a:rPr lang="en-US" smtClean="0"/>
              <a:t>‹#›</a:t>
            </a:fld>
            <a:endParaRPr lang="en-US"/>
          </a:p>
        </p:txBody>
      </p:sp>
    </p:spTree>
    <p:extLst>
      <p:ext uri="{BB962C8B-B14F-4D97-AF65-F5344CB8AC3E}">
        <p14:creationId xmlns:p14="http://schemas.microsoft.com/office/powerpoint/2010/main" val="2436654294"/>
      </p:ext>
    </p:extLst>
  </p:cSld>
  <p:clrMapOvr>
    <a:masterClrMapping/>
  </p:clrMapOvr>
  <p:transition spd="slow">
    <p:wip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4C7B670-E450-454E-9206-96F8E512574B}" type="datetimeFigureOut">
              <a:rPr lang="en-US" smtClean="0"/>
              <a:t>3/28/18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89A15C-B5B9-4384-B904-3143DD94B4FA}" type="slidenum">
              <a:rPr lang="en-US" smtClean="0"/>
              <a:t>‹#›</a:t>
            </a:fld>
            <a:endParaRPr lang="en-US"/>
          </a:p>
        </p:txBody>
      </p:sp>
    </p:spTree>
    <p:extLst>
      <p:ext uri="{BB962C8B-B14F-4D97-AF65-F5344CB8AC3E}">
        <p14:creationId xmlns:p14="http://schemas.microsoft.com/office/powerpoint/2010/main" val="946677369"/>
      </p:ext>
    </p:extLst>
  </p:cSld>
  <p:clrMapOvr>
    <a:masterClrMapping/>
  </p:clrMapOvr>
  <p:transition spd="slow">
    <p:wip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4C7B670-E450-454E-9206-96F8E512574B}" type="datetimeFigureOut">
              <a:rPr lang="en-US" smtClean="0"/>
              <a:t>3/28/18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089A15C-B5B9-4384-B904-3143DD94B4FA}" type="slidenum">
              <a:rPr lang="en-US" smtClean="0"/>
              <a:t>‹#›</a:t>
            </a:fld>
            <a:endParaRPr lang="en-US"/>
          </a:p>
        </p:txBody>
      </p:sp>
    </p:spTree>
    <p:extLst>
      <p:ext uri="{BB962C8B-B14F-4D97-AF65-F5344CB8AC3E}">
        <p14:creationId xmlns:p14="http://schemas.microsoft.com/office/powerpoint/2010/main" val="553870498"/>
      </p:ext>
    </p:extLst>
  </p:cSld>
  <p:clrMapOvr>
    <a:masterClrMapping/>
  </p:clrMapOvr>
  <p:transition spd="slow">
    <p:wip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4C7B670-E450-454E-9206-96F8E512574B}" type="datetimeFigureOut">
              <a:rPr lang="en-US" smtClean="0"/>
              <a:t>3/28/18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089A15C-B5B9-4384-B904-3143DD94B4FA}" type="slidenum">
              <a:rPr lang="en-US" smtClean="0"/>
              <a:t>‹#›</a:t>
            </a:fld>
            <a:endParaRPr lang="en-US"/>
          </a:p>
        </p:txBody>
      </p:sp>
    </p:spTree>
    <p:extLst>
      <p:ext uri="{BB962C8B-B14F-4D97-AF65-F5344CB8AC3E}">
        <p14:creationId xmlns:p14="http://schemas.microsoft.com/office/powerpoint/2010/main" val="3110948736"/>
      </p:ext>
    </p:extLst>
  </p:cSld>
  <p:clrMapOvr>
    <a:masterClrMapping/>
  </p:clrMapOvr>
  <p:transition spd="slow">
    <p:wip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4C7B670-E450-454E-9206-96F8E512574B}" type="datetimeFigureOut">
              <a:rPr lang="en-US" smtClean="0"/>
              <a:t>3/28/18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089A15C-B5B9-4384-B904-3143DD94B4FA}" type="slidenum">
              <a:rPr lang="en-US" smtClean="0"/>
              <a:t>‹#›</a:t>
            </a:fld>
            <a:endParaRPr lang="en-US"/>
          </a:p>
        </p:txBody>
      </p:sp>
    </p:spTree>
    <p:extLst>
      <p:ext uri="{BB962C8B-B14F-4D97-AF65-F5344CB8AC3E}">
        <p14:creationId xmlns:p14="http://schemas.microsoft.com/office/powerpoint/2010/main" val="3265077302"/>
      </p:ext>
    </p:extLst>
  </p:cSld>
  <p:clrMapOvr>
    <a:masterClrMapping/>
  </p:clrMapOvr>
  <p:transition spd="slow">
    <p:wip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4C7B670-E450-454E-9206-96F8E512574B}" type="datetimeFigureOut">
              <a:rPr lang="en-US" smtClean="0"/>
              <a:t>3/28/18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089A15C-B5B9-4384-B904-3143DD94B4FA}" type="slidenum">
              <a:rPr lang="en-US" smtClean="0"/>
              <a:t>‹#›</a:t>
            </a:fld>
            <a:endParaRPr lang="en-US"/>
          </a:p>
        </p:txBody>
      </p:sp>
    </p:spTree>
    <p:extLst>
      <p:ext uri="{BB962C8B-B14F-4D97-AF65-F5344CB8AC3E}">
        <p14:creationId xmlns:p14="http://schemas.microsoft.com/office/powerpoint/2010/main" val="210648434"/>
      </p:ext>
    </p:extLst>
  </p:cSld>
  <p:clrMapOvr>
    <a:masterClrMapping/>
  </p:clrMapOvr>
  <p:transition spd="slow">
    <p:wip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4C7B670-E450-454E-9206-96F8E512574B}" type="datetimeFigureOut">
              <a:rPr lang="en-US" smtClean="0"/>
              <a:t>3/28/18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089A15C-B5B9-4384-B904-3143DD94B4FA}" type="slidenum">
              <a:rPr lang="en-US" smtClean="0"/>
              <a:t>‹#›</a:t>
            </a:fld>
            <a:endParaRPr lang="en-US"/>
          </a:p>
        </p:txBody>
      </p:sp>
    </p:spTree>
    <p:extLst>
      <p:ext uri="{BB962C8B-B14F-4D97-AF65-F5344CB8AC3E}">
        <p14:creationId xmlns:p14="http://schemas.microsoft.com/office/powerpoint/2010/main" val="1851445416"/>
      </p:ext>
    </p:extLst>
  </p:cSld>
  <p:clrMapOvr>
    <a:masterClrMapping/>
  </p:clrMapOvr>
  <p:transition spd="slow">
    <p:wip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4C7B670-E450-454E-9206-96F8E512574B}" type="datetimeFigureOut">
              <a:rPr lang="en-US" smtClean="0"/>
              <a:t>3/28/18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089A15C-B5B9-4384-B904-3143DD94B4FA}" type="slidenum">
              <a:rPr lang="en-US" smtClean="0"/>
              <a:t>‹#›</a:t>
            </a:fld>
            <a:endParaRPr lang="en-US"/>
          </a:p>
        </p:txBody>
      </p:sp>
    </p:spTree>
    <p:extLst>
      <p:ext uri="{BB962C8B-B14F-4D97-AF65-F5344CB8AC3E}">
        <p14:creationId xmlns:p14="http://schemas.microsoft.com/office/powerpoint/2010/main" val="1413656365"/>
      </p:ext>
    </p:extLst>
  </p:cSld>
  <p:clrMapOvr>
    <a:masterClrMapping/>
  </p:clrMapOvr>
  <p:transition spd="slow">
    <p:wipe/>
  </p:transition>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Placeholder 1"/>
          <p:cNvSpPr>
            <a:spLocks noGrp="1"/>
          </p:cNvSpPr>
          <p:nvPr>
            <p:ph type="title"/>
          </p:nvPr>
        </p:nvSpPr>
        <p:spPr>
          <a:xfrm>
            <a:off x="1752600" y="275431"/>
            <a:ext cx="6934200" cy="1143000"/>
          </a:xfrm>
          <a:prstGeom prst="rect">
            <a:avLst/>
          </a:prstGeom>
        </p:spPr>
        <p:txBody>
          <a:bodyPr vert="horz" lIns="91440" tIns="45720" rIns="91440" bIns="45720" rtlCol="0" anchor="ctr">
            <a:no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1752600" y="1600993"/>
            <a:ext cx="6934200" cy="3961607"/>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4C7B670-E450-454E-9206-96F8E512574B}" type="datetimeFigureOut">
              <a:rPr lang="en-US" smtClean="0"/>
              <a:t>3/28/18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089A15C-B5B9-4384-B904-3143DD94B4FA}" type="slidenum">
              <a:rPr lang="en-US" smtClean="0"/>
              <a:t>‹#›</a:t>
            </a:fld>
            <a:endParaRPr lang="en-US"/>
          </a:p>
        </p:txBody>
      </p:sp>
    </p:spTree>
    <p:extLst>
      <p:ext uri="{BB962C8B-B14F-4D97-AF65-F5344CB8AC3E}">
        <p14:creationId xmlns:p14="http://schemas.microsoft.com/office/powerpoint/2010/main" val="10610750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righ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2"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righ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2"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righ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2"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right)">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2"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right)">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tmplLst>
          <p:tmpl lvl="1">
            <p:tnLst>
              <p:par>
                <p:cTn presetID="22" presetClass="entr" presetSubtype="2"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right)">
                      <p:cBhvr>
                        <p:cTn dur="500"/>
                        <p:tgtEl>
                          <p:spTgt spid="3"/>
                        </p:tgtEl>
                      </p:cBhvr>
                    </p:animEffect>
                  </p:childTnLst>
                </p:cTn>
              </p:par>
            </p:tnLst>
          </p:tmpl>
          <p:tmpl lvl="2">
            <p:tnLst>
              <p:par>
                <p:cTn presetID="22" presetClass="entr" presetSubtype="2"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right)">
                      <p:cBhvr>
                        <p:cTn dur="500"/>
                        <p:tgtEl>
                          <p:spTgt spid="3"/>
                        </p:tgtEl>
                      </p:cBhvr>
                    </p:animEffect>
                  </p:childTnLst>
                </p:cTn>
              </p:par>
            </p:tnLst>
          </p:tmpl>
          <p:tmpl lvl="3">
            <p:tnLst>
              <p:par>
                <p:cTn presetID="22" presetClass="entr" presetSubtype="2"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right)">
                      <p:cBhvr>
                        <p:cTn dur="500"/>
                        <p:tgtEl>
                          <p:spTgt spid="3"/>
                        </p:tgtEl>
                      </p:cBhvr>
                    </p:animEffect>
                  </p:childTnLst>
                </p:cTn>
              </p:par>
            </p:tnLst>
          </p:tmpl>
          <p:tmpl lvl="4">
            <p:tnLst>
              <p:par>
                <p:cTn presetID="22" presetClass="entr" presetSubtype="2"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right)">
                      <p:cBhvr>
                        <p:cTn dur="500"/>
                        <p:tgtEl>
                          <p:spTgt spid="3"/>
                        </p:tgtEl>
                      </p:cBhvr>
                    </p:animEffect>
                  </p:childTnLst>
                </p:cTn>
              </p:par>
            </p:tnLst>
          </p:tmpl>
          <p:tmpl lvl="5">
            <p:tnLst>
              <p:par>
                <p:cTn presetID="22" presetClass="entr" presetSubtype="2"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right)">
                      <p:cBhvr>
                        <p:cTn dur="500"/>
                        <p:tgtEl>
                          <p:spTgt spid="3"/>
                        </p:tgtEl>
                      </p:cBhvr>
                    </p:animEffect>
                  </p:childTnLst>
                </p:cTn>
              </p:par>
            </p:tnLst>
          </p:tmpl>
        </p:tmplLst>
      </p:bldP>
    </p:bldLst>
  </p:timing>
  <p:txStyles>
    <p:titleStyle>
      <a:lvl1pPr algn="r" defTabSz="914400" rtl="0" eaLnBrk="1" latinLnBrk="0" hangingPunct="1">
        <a:spcBef>
          <a:spcPct val="0"/>
        </a:spcBef>
        <a:buNone/>
        <a:defRPr sz="4000" b="1" kern="1200">
          <a:solidFill>
            <a:schemeClr val="tx1"/>
          </a:solidFill>
          <a:latin typeface="Cambria" pitchFamily="18" charset="0"/>
          <a:ea typeface="+mj-ea"/>
          <a:cs typeface="+mj-cs"/>
        </a:defRPr>
      </a:lvl1pPr>
    </p:titleStyle>
    <p:bodyStyle>
      <a:lvl1pPr marL="342900" indent="-342900" algn="r" defTabSz="914400" rtl="0" eaLnBrk="1" latinLnBrk="0" hangingPunct="1">
        <a:spcBef>
          <a:spcPct val="20000"/>
        </a:spcBef>
        <a:buFont typeface="Arial" pitchFamily="34" charset="0"/>
        <a:buChar char="•"/>
        <a:defRPr sz="3200" b="1" kern="1200">
          <a:solidFill>
            <a:schemeClr val="tx1"/>
          </a:solidFill>
          <a:latin typeface="Cambria" pitchFamily="18" charset="0"/>
          <a:ea typeface="+mn-ea"/>
          <a:cs typeface="+mn-cs"/>
        </a:defRPr>
      </a:lvl1pPr>
      <a:lvl2pPr marL="742950" indent="-285750" algn="r" defTabSz="914400" rtl="0" eaLnBrk="1" latinLnBrk="0" hangingPunct="1">
        <a:spcBef>
          <a:spcPct val="20000"/>
        </a:spcBef>
        <a:buFont typeface="Arial" pitchFamily="34" charset="0"/>
        <a:buChar char="–"/>
        <a:defRPr sz="2800" b="1" kern="1200">
          <a:solidFill>
            <a:schemeClr val="tx1"/>
          </a:solidFill>
          <a:latin typeface="Cambria" pitchFamily="18" charset="0"/>
          <a:ea typeface="+mn-ea"/>
          <a:cs typeface="+mn-cs"/>
        </a:defRPr>
      </a:lvl2pPr>
      <a:lvl3pPr marL="1143000" indent="-228600" algn="r" defTabSz="914400" rtl="0" eaLnBrk="1" latinLnBrk="0" hangingPunct="1">
        <a:spcBef>
          <a:spcPct val="20000"/>
        </a:spcBef>
        <a:buFont typeface="Arial" pitchFamily="34" charset="0"/>
        <a:buChar char="•"/>
        <a:defRPr sz="2400" b="1" kern="1200">
          <a:solidFill>
            <a:schemeClr val="tx1"/>
          </a:solidFill>
          <a:latin typeface="Cambria" pitchFamily="18" charset="0"/>
          <a:ea typeface="+mn-ea"/>
          <a:cs typeface="+mn-cs"/>
        </a:defRPr>
      </a:lvl3pPr>
      <a:lvl4pPr marL="1600200" indent="-228600" algn="r" defTabSz="914400" rtl="0" eaLnBrk="1" latinLnBrk="0" hangingPunct="1">
        <a:spcBef>
          <a:spcPct val="20000"/>
        </a:spcBef>
        <a:buFont typeface="Arial" pitchFamily="34" charset="0"/>
        <a:buChar char="–"/>
        <a:defRPr sz="2000" b="1" kern="1200">
          <a:solidFill>
            <a:schemeClr val="tx1"/>
          </a:solidFill>
          <a:latin typeface="Cambria" pitchFamily="18" charset="0"/>
          <a:ea typeface="+mn-ea"/>
          <a:cs typeface="+mn-cs"/>
        </a:defRPr>
      </a:lvl4pPr>
      <a:lvl5pPr marL="2057400" indent="-228600" algn="r" defTabSz="914400" rtl="0" eaLnBrk="1" latinLnBrk="0" hangingPunct="1">
        <a:spcBef>
          <a:spcPct val="20000"/>
        </a:spcBef>
        <a:buFont typeface="Arial" pitchFamily="34" charset="0"/>
        <a:buChar char="»"/>
        <a:defRPr sz="2000" b="1" kern="1200">
          <a:solidFill>
            <a:schemeClr val="tx1"/>
          </a:solidFill>
          <a:latin typeface="Cambria" pitchFamily="18"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0" y="275431"/>
            <a:ext cx="6934200" cy="715169"/>
          </a:xfrm>
        </p:spPr>
        <p:txBody>
          <a:bodyPr/>
          <a:lstStyle/>
          <a:p>
            <a:r>
              <a:rPr lang="en-US" dirty="0" smtClean="0"/>
              <a:t>Luke 6:37–38</a:t>
            </a:r>
            <a:endParaRPr lang="en-US" dirty="0"/>
          </a:p>
        </p:txBody>
      </p:sp>
      <p:sp>
        <p:nvSpPr>
          <p:cNvPr id="3" name="TextBox 2"/>
          <p:cNvSpPr txBox="1"/>
          <p:nvPr/>
        </p:nvSpPr>
        <p:spPr>
          <a:xfrm>
            <a:off x="1638300" y="1011195"/>
            <a:ext cx="7162800" cy="4524315"/>
          </a:xfrm>
          <a:prstGeom prst="rect">
            <a:avLst/>
          </a:prstGeom>
          <a:noFill/>
        </p:spPr>
        <p:txBody>
          <a:bodyPr wrap="square" rtlCol="0">
            <a:spAutoFit/>
          </a:bodyPr>
          <a:lstStyle/>
          <a:p>
            <a:pPr algn="r"/>
            <a:r>
              <a:rPr lang="en-US" sz="3200" b="1" baseline="30000" dirty="0" smtClean="0">
                <a:latin typeface="Cambria" charset="0"/>
                <a:ea typeface="Cambria" charset="0"/>
                <a:cs typeface="Cambria" charset="0"/>
              </a:rPr>
              <a:t>37</a:t>
            </a:r>
            <a:r>
              <a:rPr lang="en-US" sz="3200" b="1" dirty="0" smtClean="0">
                <a:latin typeface="Cambria" charset="0"/>
                <a:ea typeface="Cambria" charset="0"/>
                <a:cs typeface="Cambria" charset="0"/>
              </a:rPr>
              <a:t> </a:t>
            </a:r>
            <a:r>
              <a:rPr lang="en-US" sz="3200" b="1" dirty="0">
                <a:latin typeface="Cambria" charset="0"/>
                <a:ea typeface="Cambria" charset="0"/>
                <a:cs typeface="Cambria" charset="0"/>
              </a:rPr>
              <a:t>“Judge not, and you will not be judged; condemn not, and you will not be condemned; forgive, and you will be forgiven; </a:t>
            </a:r>
            <a:r>
              <a:rPr lang="en-US" sz="3200" b="1" baseline="30000" dirty="0">
                <a:latin typeface="Cambria" charset="0"/>
                <a:ea typeface="Cambria" charset="0"/>
                <a:cs typeface="Cambria" charset="0"/>
              </a:rPr>
              <a:t>38</a:t>
            </a:r>
            <a:r>
              <a:rPr lang="en-US" sz="3200" b="1" dirty="0">
                <a:latin typeface="Cambria" charset="0"/>
                <a:ea typeface="Cambria" charset="0"/>
                <a:cs typeface="Cambria" charset="0"/>
              </a:rPr>
              <a:t> give, and it will be given to you. Good measure, pressed down, shaken together, running over, will be put into your lap. For with the measure you use it will be measured back to you.” </a:t>
            </a:r>
          </a:p>
        </p:txBody>
      </p:sp>
    </p:spTree>
    <p:extLst>
      <p:ext uri="{BB962C8B-B14F-4D97-AF65-F5344CB8AC3E}">
        <p14:creationId xmlns:p14="http://schemas.microsoft.com/office/powerpoint/2010/main" val="391101995"/>
      </p:ext>
    </p:extLst>
  </p:cSld>
  <p:clrMapOvr>
    <a:masterClrMapping/>
  </p:clrMapOvr>
  <p:transition spd="slow">
    <p:wip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2138694588"/>
      </p:ext>
    </p:extLst>
  </p:cSld>
  <p:clrMapOvr>
    <a:masterClrMapping/>
  </p:clrMapOvr>
  <p:transition spd="slow">
    <p:wip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Older Brother</a:t>
            </a:r>
            <a:endParaRPr lang="en-US" dirty="0"/>
          </a:p>
        </p:txBody>
      </p:sp>
      <p:sp>
        <p:nvSpPr>
          <p:cNvPr id="3" name="Content Placeholder 2"/>
          <p:cNvSpPr>
            <a:spLocks noGrp="1"/>
          </p:cNvSpPr>
          <p:nvPr>
            <p:ph idx="1"/>
          </p:nvPr>
        </p:nvSpPr>
        <p:spPr>
          <a:xfrm>
            <a:off x="1752600" y="1418431"/>
            <a:ext cx="6934200" cy="4448969"/>
          </a:xfrm>
        </p:spPr>
        <p:txBody>
          <a:bodyPr>
            <a:normAutofit/>
          </a:bodyPr>
          <a:lstStyle/>
          <a:p>
            <a:r>
              <a:rPr lang="en-US" dirty="0" smtClean="0"/>
              <a:t>The loss of a worker.</a:t>
            </a:r>
          </a:p>
          <a:p>
            <a:r>
              <a:rPr lang="en-US" dirty="0" smtClean="0"/>
              <a:t>The celebration</a:t>
            </a:r>
            <a:r>
              <a:rPr lang="en-US" dirty="0" smtClean="0"/>
              <a:t>.</a:t>
            </a:r>
          </a:p>
          <a:p>
            <a:r>
              <a:rPr lang="en-US" dirty="0" smtClean="0"/>
              <a:t>Inflammatory statements: </a:t>
            </a:r>
            <a:endParaRPr lang="en-US" dirty="0" smtClean="0"/>
          </a:p>
          <a:p>
            <a:pPr lvl="1"/>
            <a:r>
              <a:rPr lang="en-US" dirty="0" smtClean="0"/>
              <a:t>“I have been here slaving for you</a:t>
            </a:r>
            <a:r>
              <a:rPr lang="en-US" dirty="0" smtClean="0"/>
              <a:t>.”</a:t>
            </a:r>
          </a:p>
          <a:p>
            <a:pPr lvl="1"/>
            <a:r>
              <a:rPr lang="en-US" dirty="0" smtClean="0"/>
              <a:t>“I never disobeyed.”</a:t>
            </a:r>
          </a:p>
          <a:p>
            <a:pPr lvl="1"/>
            <a:r>
              <a:rPr lang="en-US" dirty="0" smtClean="0"/>
              <a:t>“You never gave me.”</a:t>
            </a:r>
          </a:p>
          <a:p>
            <a:pPr lvl="1"/>
            <a:r>
              <a:rPr lang="en-US" dirty="0" smtClean="0"/>
              <a:t>“This son of yours</a:t>
            </a:r>
            <a:r>
              <a:rPr lang="mr-IN" dirty="0" smtClean="0"/>
              <a:t>…</a:t>
            </a:r>
            <a:r>
              <a:rPr lang="en-US" dirty="0" smtClean="0"/>
              <a:t> devoured your property.”</a:t>
            </a:r>
            <a:endParaRPr lang="en-US" dirty="0"/>
          </a:p>
        </p:txBody>
      </p:sp>
    </p:spTree>
    <p:extLst>
      <p:ext uri="{BB962C8B-B14F-4D97-AF65-F5344CB8AC3E}">
        <p14:creationId xmlns:p14="http://schemas.microsoft.com/office/powerpoint/2010/main" val="1109344342"/>
      </p:ext>
    </p:extLst>
  </p:cSld>
  <p:clrMapOvr>
    <a:masterClrMapping/>
  </p:clrMapOvr>
  <p:transition>
    <p:wip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 is the older brother?</a:t>
            </a:r>
            <a:endParaRPr lang="en-US" dirty="0"/>
          </a:p>
        </p:txBody>
      </p:sp>
      <p:sp>
        <p:nvSpPr>
          <p:cNvPr id="3" name="Content Placeholder 2"/>
          <p:cNvSpPr>
            <a:spLocks noGrp="1"/>
          </p:cNvSpPr>
          <p:nvPr>
            <p:ph idx="1"/>
          </p:nvPr>
        </p:nvSpPr>
        <p:spPr/>
        <p:txBody>
          <a:bodyPr/>
          <a:lstStyle/>
          <a:p>
            <a:r>
              <a:rPr lang="en-US" dirty="0" smtClean="0"/>
              <a:t>We are. </a:t>
            </a:r>
          </a:p>
          <a:p>
            <a:r>
              <a:rPr lang="en-US" dirty="0" smtClean="0"/>
              <a:t>We fail to see the return of </a:t>
            </a:r>
            <a:br>
              <a:rPr lang="en-US" dirty="0" smtClean="0"/>
            </a:br>
            <a:r>
              <a:rPr lang="en-US" dirty="0" smtClean="0"/>
              <a:t>sinners the way God does. </a:t>
            </a:r>
            <a:endParaRPr lang="en-US" dirty="0"/>
          </a:p>
        </p:txBody>
      </p:sp>
    </p:spTree>
    <p:extLst>
      <p:ext uri="{BB962C8B-B14F-4D97-AF65-F5344CB8AC3E}">
        <p14:creationId xmlns:p14="http://schemas.microsoft.com/office/powerpoint/2010/main" val="297332740"/>
      </p:ext>
    </p:extLst>
  </p:cSld>
  <p:clrMapOvr>
    <a:masterClrMapping/>
  </p:clrMapOvr>
  <p:transition>
    <p:wip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we learn…</a:t>
            </a:r>
            <a:endParaRPr lang="en-US" dirty="0"/>
          </a:p>
        </p:txBody>
      </p:sp>
      <p:sp>
        <p:nvSpPr>
          <p:cNvPr id="3" name="Content Placeholder 2"/>
          <p:cNvSpPr>
            <a:spLocks noGrp="1"/>
          </p:cNvSpPr>
          <p:nvPr>
            <p:ph idx="1"/>
          </p:nvPr>
        </p:nvSpPr>
        <p:spPr/>
        <p:txBody>
          <a:bodyPr/>
          <a:lstStyle/>
          <a:p>
            <a:r>
              <a:rPr lang="en-US" dirty="0" smtClean="0"/>
              <a:t>God will treat us fairly.</a:t>
            </a:r>
          </a:p>
          <a:p>
            <a:r>
              <a:rPr lang="en-US" dirty="0" smtClean="0"/>
              <a:t>Privilege brings responsibility.</a:t>
            </a:r>
          </a:p>
          <a:p>
            <a:r>
              <a:rPr lang="en-US" dirty="0" smtClean="0"/>
              <a:t>We need a serving attitude.</a:t>
            </a:r>
          </a:p>
          <a:p>
            <a:r>
              <a:rPr lang="en-US" dirty="0" smtClean="0"/>
              <a:t>We must be </a:t>
            </a:r>
            <a:r>
              <a:rPr lang="en-US" smtClean="0"/>
              <a:t>forgiving</a:t>
            </a:r>
            <a:r>
              <a:rPr lang="en-US" smtClean="0"/>
              <a:t>.</a:t>
            </a:r>
            <a:endParaRPr lang="en-US" dirty="0" smtClean="0"/>
          </a:p>
        </p:txBody>
      </p:sp>
    </p:spTree>
    <p:extLst>
      <p:ext uri="{BB962C8B-B14F-4D97-AF65-F5344CB8AC3E}">
        <p14:creationId xmlns:p14="http://schemas.microsoft.com/office/powerpoint/2010/main" val="76914611"/>
      </p:ext>
    </p:extLst>
  </p:cSld>
  <p:clrMapOvr>
    <a:masterClrMapping/>
  </p:clrMapOvr>
  <p:transition>
    <p:wip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756619922"/>
      </p:ext>
    </p:extLst>
  </p:cSld>
  <p:clrMapOvr>
    <a:masterClrMapping/>
  </p:clrMapOvr>
  <p:transition spd="slow">
    <p:wipe/>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72</TotalTime>
  <Words>162</Words>
  <Application>Microsoft Macintosh PowerPoint</Application>
  <PresentationFormat>On-screen Show (4:3)</PresentationFormat>
  <Paragraphs>18</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Calibri</vt:lpstr>
      <vt:lpstr>Cambria</vt:lpstr>
      <vt:lpstr>Mangal</vt:lpstr>
      <vt:lpstr>Arial</vt:lpstr>
      <vt:lpstr>Office Theme</vt:lpstr>
      <vt:lpstr>Luke 6:37–38</vt:lpstr>
      <vt:lpstr>PowerPoint Presentation</vt:lpstr>
      <vt:lpstr>The Older Brother</vt:lpstr>
      <vt:lpstr>Who is the older brother?</vt:lpstr>
      <vt:lpstr>What we learn…</vt:lpstr>
      <vt:lpstr>PowerPoint Presentation</vt:lpstr>
    </vt:vector>
  </TitlesOfParts>
  <LinksUpToDate>false</LinksUpToDate>
  <SharedDoc>false</SharedDoc>
  <HyperlinksChanged>false</HyperlinksChanged>
  <AppVersion>15.0033</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Owner</dc:creator>
  <cp:lastModifiedBy>Terry Francis</cp:lastModifiedBy>
  <cp:revision>12</cp:revision>
  <dcterms:created xsi:type="dcterms:W3CDTF">2012-03-18T11:39:00Z</dcterms:created>
  <dcterms:modified xsi:type="dcterms:W3CDTF">2018-03-28T16:13:10Z</dcterms:modified>
</cp:coreProperties>
</file>