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63" r:id="rId2"/>
    <p:sldId id="258" r:id="rId3"/>
    <p:sldId id="259" r:id="rId4"/>
    <p:sldId id="261" r:id="rId5"/>
    <p:sldId id="262" r:id="rId6"/>
    <p:sldId id="26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1"/>
    <p:restoredTop sz="86364"/>
  </p:normalViewPr>
  <p:slideViewPr>
    <p:cSldViewPr snapToGrid="0" snapToObjects="1">
      <p:cViewPr varScale="1">
        <p:scale>
          <a:sx n="83" d="100"/>
          <a:sy n="83" d="100"/>
        </p:scale>
        <p:origin x="102" y="2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97CAC4-6564-6F4E-8B1B-463D66BE2D69}" type="datetimeFigureOut">
              <a:rPr lang="en-US" smtClean="0"/>
              <a:t>3/25/2018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76CCC9-4FD2-FD4B-9599-44DDA41A746E}" type="slidenum">
              <a:rPr lang="en-US" smtClean="0"/>
              <a:t>‹#›</a:t>
            </a:fld>
            <a:endParaRPr lang="en-US"/>
          </a:p>
        </p:txBody>
      </p:sp>
    </p:spTree>
    <p:extLst>
      <p:ext uri="{BB962C8B-B14F-4D97-AF65-F5344CB8AC3E}">
        <p14:creationId xmlns:p14="http://schemas.microsoft.com/office/powerpoint/2010/main" val="1415441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03691B9-91D5-6948-B821-B6BEAF1C7A44}" type="datetimeFigureOut">
              <a:rPr lang="en-US" smtClean="0"/>
              <a:t>3/25/2018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563C6-0B80-4641-938D-45575E92E9C9}" type="slidenum">
              <a:rPr lang="en-US" smtClean="0"/>
              <a:t>‹#›</a:t>
            </a:fld>
            <a:endParaRPr lang="en-US"/>
          </a:p>
        </p:txBody>
      </p:sp>
    </p:spTree>
    <p:extLst>
      <p:ext uri="{BB962C8B-B14F-4D97-AF65-F5344CB8AC3E}">
        <p14:creationId xmlns:p14="http://schemas.microsoft.com/office/powerpoint/2010/main" val="2133674343"/>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3691B9-91D5-6948-B821-B6BEAF1C7A44}" type="datetimeFigureOut">
              <a:rPr lang="en-US" smtClean="0"/>
              <a:t>3/25/2018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563C6-0B80-4641-938D-45575E92E9C9}" type="slidenum">
              <a:rPr lang="en-US" smtClean="0"/>
              <a:t>‹#›</a:t>
            </a:fld>
            <a:endParaRPr lang="en-US"/>
          </a:p>
        </p:txBody>
      </p:sp>
    </p:spTree>
    <p:extLst>
      <p:ext uri="{BB962C8B-B14F-4D97-AF65-F5344CB8AC3E}">
        <p14:creationId xmlns:p14="http://schemas.microsoft.com/office/powerpoint/2010/main" val="2282931707"/>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3691B9-91D5-6948-B821-B6BEAF1C7A44}" type="datetimeFigureOut">
              <a:rPr lang="en-US" smtClean="0"/>
              <a:t>3/25/2018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563C6-0B80-4641-938D-45575E92E9C9}" type="slidenum">
              <a:rPr lang="en-US" smtClean="0"/>
              <a:t>‹#›</a:t>
            </a:fld>
            <a:endParaRPr lang="en-US"/>
          </a:p>
        </p:txBody>
      </p:sp>
    </p:spTree>
    <p:extLst>
      <p:ext uri="{BB962C8B-B14F-4D97-AF65-F5344CB8AC3E}">
        <p14:creationId xmlns:p14="http://schemas.microsoft.com/office/powerpoint/2010/main" val="918061003"/>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3691B9-91D5-6948-B821-B6BEAF1C7A44}" type="datetimeFigureOut">
              <a:rPr lang="en-US" smtClean="0"/>
              <a:t>3/25/2018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563C6-0B80-4641-938D-45575E92E9C9}" type="slidenum">
              <a:rPr lang="en-US" smtClean="0"/>
              <a:t>‹#›</a:t>
            </a:fld>
            <a:endParaRPr lang="en-US"/>
          </a:p>
        </p:txBody>
      </p:sp>
    </p:spTree>
    <p:extLst>
      <p:ext uri="{BB962C8B-B14F-4D97-AF65-F5344CB8AC3E}">
        <p14:creationId xmlns:p14="http://schemas.microsoft.com/office/powerpoint/2010/main" val="1019690523"/>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3691B9-91D5-6948-B821-B6BEAF1C7A44}" type="datetimeFigureOut">
              <a:rPr lang="en-US" smtClean="0"/>
              <a:t>3/25/2018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6563C6-0B80-4641-938D-45575E92E9C9}" type="slidenum">
              <a:rPr lang="en-US" smtClean="0"/>
              <a:t>‹#›</a:t>
            </a:fld>
            <a:endParaRPr lang="en-US"/>
          </a:p>
        </p:txBody>
      </p:sp>
    </p:spTree>
    <p:extLst>
      <p:ext uri="{BB962C8B-B14F-4D97-AF65-F5344CB8AC3E}">
        <p14:creationId xmlns:p14="http://schemas.microsoft.com/office/powerpoint/2010/main" val="1775253318"/>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3691B9-91D5-6948-B821-B6BEAF1C7A44}" type="datetimeFigureOut">
              <a:rPr lang="en-US" smtClean="0"/>
              <a:t>3/25/2018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6563C6-0B80-4641-938D-45575E92E9C9}" type="slidenum">
              <a:rPr lang="en-US" smtClean="0"/>
              <a:t>‹#›</a:t>
            </a:fld>
            <a:endParaRPr lang="en-US"/>
          </a:p>
        </p:txBody>
      </p:sp>
    </p:spTree>
    <p:extLst>
      <p:ext uri="{BB962C8B-B14F-4D97-AF65-F5344CB8AC3E}">
        <p14:creationId xmlns:p14="http://schemas.microsoft.com/office/powerpoint/2010/main" val="3188633570"/>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3691B9-91D5-6948-B821-B6BEAF1C7A44}" type="datetimeFigureOut">
              <a:rPr lang="en-US" smtClean="0"/>
              <a:t>3/25/2018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6563C6-0B80-4641-938D-45575E92E9C9}" type="slidenum">
              <a:rPr lang="en-US" smtClean="0"/>
              <a:t>‹#›</a:t>
            </a:fld>
            <a:endParaRPr lang="en-US"/>
          </a:p>
        </p:txBody>
      </p:sp>
    </p:spTree>
    <p:extLst>
      <p:ext uri="{BB962C8B-B14F-4D97-AF65-F5344CB8AC3E}">
        <p14:creationId xmlns:p14="http://schemas.microsoft.com/office/powerpoint/2010/main" val="958504198"/>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3691B9-91D5-6948-B821-B6BEAF1C7A44}" type="datetimeFigureOut">
              <a:rPr lang="en-US" smtClean="0"/>
              <a:t>3/25/2018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6563C6-0B80-4641-938D-45575E92E9C9}" type="slidenum">
              <a:rPr lang="en-US" smtClean="0"/>
              <a:t>‹#›</a:t>
            </a:fld>
            <a:endParaRPr lang="en-US"/>
          </a:p>
        </p:txBody>
      </p:sp>
    </p:spTree>
    <p:extLst>
      <p:ext uri="{BB962C8B-B14F-4D97-AF65-F5344CB8AC3E}">
        <p14:creationId xmlns:p14="http://schemas.microsoft.com/office/powerpoint/2010/main" val="222751834"/>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3691B9-91D5-6948-B821-B6BEAF1C7A44}" type="datetimeFigureOut">
              <a:rPr lang="en-US" smtClean="0"/>
              <a:t>3/25/2018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6563C6-0B80-4641-938D-45575E92E9C9}" type="slidenum">
              <a:rPr lang="en-US" smtClean="0"/>
              <a:t>‹#›</a:t>
            </a:fld>
            <a:endParaRPr lang="en-US"/>
          </a:p>
        </p:txBody>
      </p:sp>
    </p:spTree>
    <p:extLst>
      <p:ext uri="{BB962C8B-B14F-4D97-AF65-F5344CB8AC3E}">
        <p14:creationId xmlns:p14="http://schemas.microsoft.com/office/powerpoint/2010/main" val="1145881358"/>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3691B9-91D5-6948-B821-B6BEAF1C7A44}" type="datetimeFigureOut">
              <a:rPr lang="en-US" smtClean="0"/>
              <a:t>3/25/2018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6563C6-0B80-4641-938D-45575E92E9C9}" type="slidenum">
              <a:rPr lang="en-US" smtClean="0"/>
              <a:t>‹#›</a:t>
            </a:fld>
            <a:endParaRPr lang="en-US"/>
          </a:p>
        </p:txBody>
      </p:sp>
    </p:spTree>
    <p:extLst>
      <p:ext uri="{BB962C8B-B14F-4D97-AF65-F5344CB8AC3E}">
        <p14:creationId xmlns:p14="http://schemas.microsoft.com/office/powerpoint/2010/main" val="4169225377"/>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3691B9-91D5-6948-B821-B6BEAF1C7A44}" type="datetimeFigureOut">
              <a:rPr lang="en-US" smtClean="0"/>
              <a:t>3/25/2018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6563C6-0B80-4641-938D-45575E92E9C9}" type="slidenum">
              <a:rPr lang="en-US" smtClean="0"/>
              <a:t>‹#›</a:t>
            </a:fld>
            <a:endParaRPr lang="en-US"/>
          </a:p>
        </p:txBody>
      </p:sp>
    </p:spTree>
    <p:extLst>
      <p:ext uri="{BB962C8B-B14F-4D97-AF65-F5344CB8AC3E}">
        <p14:creationId xmlns:p14="http://schemas.microsoft.com/office/powerpoint/2010/main" val="2654042308"/>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1567542" y="297904"/>
            <a:ext cx="7119257" cy="99973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567542" y="1729277"/>
            <a:ext cx="7119257" cy="388775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3691B9-91D5-6948-B821-B6BEAF1C7A44}" type="datetimeFigureOut">
              <a:rPr lang="en-US" smtClean="0"/>
              <a:t>3/25/2018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6563C6-0B80-4641-938D-45575E92E9C9}" type="slidenum">
              <a:rPr lang="en-US" smtClean="0"/>
              <a:t>‹#›</a:t>
            </a:fld>
            <a:endParaRPr lang="en-US"/>
          </a:p>
        </p:txBody>
      </p:sp>
    </p:spTree>
    <p:extLst>
      <p:ext uri="{BB962C8B-B14F-4D97-AF65-F5344CB8AC3E}">
        <p14:creationId xmlns:p14="http://schemas.microsoft.com/office/powerpoint/2010/main" val="2961187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right)">
                                      <p:cBhvr>
                                        <p:cTn id="10" dur="500"/>
                                        <p:tgtEl>
                                          <p:spTgt spid="3">
                                            <p:txEl>
                                              <p:pRg st="1" end="1"/>
                                            </p:txEl>
                                          </p:spTgt>
                                        </p:tgtEl>
                                      </p:cBhvr>
                                    </p:animEffect>
                                  </p:childTnLst>
                                </p:cTn>
                              </p:par>
                              <p:par>
                                <p:cTn id="11" presetID="22" presetClass="entr" presetSubtype="2"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right)">
                                      <p:cBhvr>
                                        <p:cTn id="13" dur="500"/>
                                        <p:tgtEl>
                                          <p:spTgt spid="3">
                                            <p:txEl>
                                              <p:pRg st="2" end="2"/>
                                            </p:txEl>
                                          </p:spTgt>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right)">
                                      <p:cBhvr>
                                        <p:cTn id="16" dur="500"/>
                                        <p:tgtEl>
                                          <p:spTgt spid="3">
                                            <p:txEl>
                                              <p:pRg st="3" end="3"/>
                                            </p:txEl>
                                          </p:spTgt>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righ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2"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right)">
                      <p:cBhvr>
                        <p:cTn dur="500"/>
                        <p:tgtEl>
                          <p:spTgt spid="3"/>
                        </p:tgtEl>
                      </p:cBhvr>
                    </p:animEffect>
                  </p:childTnLst>
                </p:cTn>
              </p:par>
            </p:tnLst>
          </p:tmpl>
          <p:tmpl lvl="2">
            <p:tnLst>
              <p:par>
                <p:cTn presetID="2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right)">
                      <p:cBhvr>
                        <p:cTn dur="500"/>
                        <p:tgtEl>
                          <p:spTgt spid="3"/>
                        </p:tgtEl>
                      </p:cBhvr>
                    </p:animEffect>
                  </p:childTnLst>
                </p:cTn>
              </p:par>
            </p:tnLst>
          </p:tmpl>
          <p:tmpl lvl="3">
            <p:tnLst>
              <p:par>
                <p:cTn presetID="2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right)">
                      <p:cBhvr>
                        <p:cTn dur="500"/>
                        <p:tgtEl>
                          <p:spTgt spid="3"/>
                        </p:tgtEl>
                      </p:cBhvr>
                    </p:animEffect>
                  </p:childTnLst>
                </p:cTn>
              </p:par>
            </p:tnLst>
          </p:tmpl>
          <p:tmpl lvl="4">
            <p:tnLst>
              <p:par>
                <p:cTn presetID="2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right)">
                      <p:cBhvr>
                        <p:cTn dur="500"/>
                        <p:tgtEl>
                          <p:spTgt spid="3"/>
                        </p:tgtEl>
                      </p:cBhvr>
                    </p:animEffect>
                  </p:childTnLst>
                </p:cTn>
              </p:par>
            </p:tnLst>
          </p:tmpl>
          <p:tmpl lvl="5">
            <p:tnLst>
              <p:par>
                <p:cTn presetID="22" presetClass="entr" presetSubtype="2"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right)">
                      <p:cBhvr>
                        <p:cTn dur="500"/>
                        <p:tgtEl>
                          <p:spTgt spid="3"/>
                        </p:tgtEl>
                      </p:cBhvr>
                    </p:animEffect>
                  </p:childTnLst>
                </p:cTn>
              </p:par>
            </p:tnLst>
          </p:tmpl>
        </p:tmplLst>
      </p:bldP>
    </p:bldLst>
  </p:timing>
  <p:txStyles>
    <p:titleStyle>
      <a:lvl1pPr algn="r" defTabSz="457200" rtl="0" eaLnBrk="1" latinLnBrk="0" hangingPunct="1">
        <a:spcBef>
          <a:spcPct val="0"/>
        </a:spcBef>
        <a:buNone/>
        <a:defRPr sz="4000" b="1" kern="1200">
          <a:solidFill>
            <a:schemeClr val="tx1"/>
          </a:solidFill>
          <a:latin typeface="Cambria"/>
          <a:ea typeface="+mj-ea"/>
          <a:cs typeface="Cambria"/>
        </a:defRPr>
      </a:lvl1pPr>
    </p:titleStyle>
    <p:bodyStyle>
      <a:lvl1pPr marL="342900" indent="-342900" algn="r" defTabSz="457200" rtl="0" eaLnBrk="1" latinLnBrk="0" hangingPunct="1">
        <a:spcBef>
          <a:spcPct val="20000"/>
        </a:spcBef>
        <a:buFont typeface="Arial"/>
        <a:buChar char="•"/>
        <a:defRPr sz="3200" b="1" kern="1200">
          <a:solidFill>
            <a:schemeClr val="tx1"/>
          </a:solidFill>
          <a:latin typeface="Cambria"/>
          <a:ea typeface="+mn-ea"/>
          <a:cs typeface="Cambria"/>
        </a:defRPr>
      </a:lvl1pPr>
      <a:lvl2pPr marL="742950" indent="-285750" algn="r" defTabSz="457200" rtl="0" eaLnBrk="1" latinLnBrk="0" hangingPunct="1">
        <a:spcBef>
          <a:spcPct val="20000"/>
        </a:spcBef>
        <a:buFont typeface="Arial"/>
        <a:buChar char="–"/>
        <a:defRPr sz="2800" b="1" kern="1200">
          <a:solidFill>
            <a:schemeClr val="tx1"/>
          </a:solidFill>
          <a:latin typeface="Cambria"/>
          <a:ea typeface="+mn-ea"/>
          <a:cs typeface="Cambria"/>
        </a:defRPr>
      </a:lvl2pPr>
      <a:lvl3pPr marL="1143000" indent="-228600" algn="r" defTabSz="457200" rtl="0" eaLnBrk="1" latinLnBrk="0" hangingPunct="1">
        <a:spcBef>
          <a:spcPct val="20000"/>
        </a:spcBef>
        <a:buFont typeface="Arial"/>
        <a:buChar char="•"/>
        <a:defRPr sz="2400" b="1" kern="1200">
          <a:solidFill>
            <a:schemeClr val="tx1"/>
          </a:solidFill>
          <a:latin typeface="Cambria"/>
          <a:ea typeface="+mn-ea"/>
          <a:cs typeface="Cambria"/>
        </a:defRPr>
      </a:lvl3pPr>
      <a:lvl4pPr marL="1600200" indent="-228600" algn="r" defTabSz="457200" rtl="0" eaLnBrk="1" latinLnBrk="0" hangingPunct="1">
        <a:spcBef>
          <a:spcPct val="20000"/>
        </a:spcBef>
        <a:buFont typeface="Arial"/>
        <a:buChar char="–"/>
        <a:defRPr sz="2000" b="1" kern="1200">
          <a:solidFill>
            <a:schemeClr val="tx1"/>
          </a:solidFill>
          <a:latin typeface="Cambria"/>
          <a:ea typeface="+mn-ea"/>
          <a:cs typeface="Cambria"/>
        </a:defRPr>
      </a:lvl4pPr>
      <a:lvl5pPr marL="2057400" indent="-228600" algn="r" defTabSz="457200" rtl="0" eaLnBrk="1" latinLnBrk="0" hangingPunct="1">
        <a:spcBef>
          <a:spcPct val="20000"/>
        </a:spcBef>
        <a:buFont typeface="Arial"/>
        <a:buChar char="»"/>
        <a:defRPr sz="2000" b="1" kern="1200">
          <a:solidFill>
            <a:schemeClr val="tx1"/>
          </a:solidFill>
          <a:latin typeface="Cambria"/>
          <a:ea typeface="+mn-ea"/>
          <a:cs typeface="Cambr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7542" y="297905"/>
            <a:ext cx="7119257" cy="653566"/>
          </a:xfrm>
        </p:spPr>
        <p:txBody>
          <a:bodyPr/>
          <a:lstStyle/>
          <a:p>
            <a:r>
              <a:rPr lang="en-US" dirty="0"/>
              <a:t>Romans 8:5–8</a:t>
            </a:r>
          </a:p>
        </p:txBody>
      </p:sp>
      <p:sp>
        <p:nvSpPr>
          <p:cNvPr id="3" name="TextBox 2"/>
          <p:cNvSpPr txBox="1"/>
          <p:nvPr/>
        </p:nvSpPr>
        <p:spPr>
          <a:xfrm>
            <a:off x="1567542" y="1062681"/>
            <a:ext cx="7119257" cy="5109091"/>
          </a:xfrm>
          <a:prstGeom prst="rect">
            <a:avLst/>
          </a:prstGeom>
          <a:noFill/>
        </p:spPr>
        <p:txBody>
          <a:bodyPr wrap="square" rtlCol="0">
            <a:spAutoFit/>
          </a:bodyPr>
          <a:lstStyle/>
          <a:p>
            <a:pPr algn="r"/>
            <a:r>
              <a:rPr lang="en-US" sz="2800" b="1" baseline="30000" dirty="0">
                <a:latin typeface="Cambria" charset="0"/>
                <a:ea typeface="Cambria" charset="0"/>
                <a:cs typeface="Cambria" charset="0"/>
              </a:rPr>
              <a:t>5</a:t>
            </a:r>
            <a:r>
              <a:rPr lang="en-US" sz="2800" b="1" dirty="0">
                <a:latin typeface="Cambria" charset="0"/>
                <a:ea typeface="Cambria" charset="0"/>
                <a:cs typeface="Cambria" charset="0"/>
              </a:rPr>
              <a:t> For those who live according to the flesh set their minds on the things of the flesh, but those who live according to the Spirit set their minds on the things of the Spirit. </a:t>
            </a:r>
            <a:r>
              <a:rPr lang="en-US" sz="2800" b="1" baseline="30000" dirty="0">
                <a:latin typeface="Cambria" charset="0"/>
                <a:ea typeface="Cambria" charset="0"/>
                <a:cs typeface="Cambria" charset="0"/>
              </a:rPr>
              <a:t>6</a:t>
            </a:r>
            <a:r>
              <a:rPr lang="en-US" sz="2800" b="1" dirty="0">
                <a:latin typeface="Cambria" charset="0"/>
                <a:ea typeface="Cambria" charset="0"/>
                <a:cs typeface="Cambria" charset="0"/>
              </a:rPr>
              <a:t> For to set the mind on the flesh is death, but to set the mind on the Spirit is life and peace. </a:t>
            </a:r>
            <a:r>
              <a:rPr lang="en-US" sz="2800" b="1" baseline="30000" dirty="0">
                <a:latin typeface="Cambria" charset="0"/>
                <a:ea typeface="Cambria" charset="0"/>
                <a:cs typeface="Cambria" charset="0"/>
              </a:rPr>
              <a:t>7</a:t>
            </a:r>
            <a:r>
              <a:rPr lang="en-US" sz="2800" b="1" dirty="0">
                <a:latin typeface="Cambria" charset="0"/>
                <a:ea typeface="Cambria" charset="0"/>
                <a:cs typeface="Cambria" charset="0"/>
              </a:rPr>
              <a:t> For the mind that is set on the flesh is hostile to God, for it does not submit to God’s law; indeed, it cannot. </a:t>
            </a:r>
            <a:r>
              <a:rPr lang="en-US" sz="2800" b="1" baseline="30000" dirty="0">
                <a:latin typeface="Cambria" charset="0"/>
                <a:ea typeface="Cambria" charset="0"/>
                <a:cs typeface="Cambria" charset="0"/>
              </a:rPr>
              <a:t>8</a:t>
            </a:r>
            <a:r>
              <a:rPr lang="en-US" sz="2800" b="1" dirty="0">
                <a:latin typeface="Cambria" charset="0"/>
                <a:ea typeface="Cambria" charset="0"/>
                <a:cs typeface="Cambria" charset="0"/>
              </a:rPr>
              <a:t> Those who are in the flesh cannot please God. </a:t>
            </a:r>
          </a:p>
          <a:p>
            <a:endParaRPr lang="en-US" dirty="0"/>
          </a:p>
        </p:txBody>
      </p:sp>
    </p:spTree>
    <p:extLst>
      <p:ext uri="{BB962C8B-B14F-4D97-AF65-F5344CB8AC3E}">
        <p14:creationId xmlns:p14="http://schemas.microsoft.com/office/powerpoint/2010/main" val="179494619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131891977"/>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have a carnal mind.</a:t>
            </a:r>
          </a:p>
        </p:txBody>
      </p:sp>
      <p:sp>
        <p:nvSpPr>
          <p:cNvPr id="3" name="Content Placeholder 2"/>
          <p:cNvSpPr>
            <a:spLocks noGrp="1"/>
          </p:cNvSpPr>
          <p:nvPr>
            <p:ph idx="1"/>
          </p:nvPr>
        </p:nvSpPr>
        <p:spPr/>
        <p:txBody>
          <a:bodyPr/>
          <a:lstStyle/>
          <a:p>
            <a:r>
              <a:rPr lang="en-US" dirty="0"/>
              <a:t>Romans 8:5–8</a:t>
            </a:r>
          </a:p>
          <a:p>
            <a:r>
              <a:rPr lang="en-US" dirty="0"/>
              <a:t>John 12:31</a:t>
            </a:r>
          </a:p>
          <a:p>
            <a:r>
              <a:rPr lang="en-US" dirty="0"/>
              <a:t>John 8:44</a:t>
            </a:r>
          </a:p>
          <a:p>
            <a:r>
              <a:rPr lang="en-US" dirty="0"/>
              <a:t>1 Corinthians 15:33</a:t>
            </a:r>
          </a:p>
          <a:p>
            <a:r>
              <a:rPr lang="en-US" dirty="0"/>
              <a:t>1 Peter 4:4</a:t>
            </a:r>
          </a:p>
        </p:txBody>
      </p:sp>
    </p:spTree>
    <p:extLst>
      <p:ext uri="{BB962C8B-B14F-4D97-AF65-F5344CB8AC3E}">
        <p14:creationId xmlns:p14="http://schemas.microsoft.com/office/powerpoint/2010/main" val="2344233009"/>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 don’t have the help of God. </a:t>
            </a:r>
          </a:p>
        </p:txBody>
      </p:sp>
      <p:sp>
        <p:nvSpPr>
          <p:cNvPr id="3" name="Content Placeholder 2"/>
          <p:cNvSpPr>
            <a:spLocks noGrp="1"/>
          </p:cNvSpPr>
          <p:nvPr>
            <p:ph idx="1"/>
          </p:nvPr>
        </p:nvSpPr>
        <p:spPr/>
        <p:txBody>
          <a:bodyPr/>
          <a:lstStyle/>
          <a:p>
            <a:r>
              <a:rPr lang="en-US" dirty="0"/>
              <a:t>Isaiah 59:1–2</a:t>
            </a:r>
          </a:p>
          <a:p>
            <a:r>
              <a:rPr lang="en-US" dirty="0"/>
              <a:t>1 Peter 3:12</a:t>
            </a:r>
          </a:p>
          <a:p>
            <a:r>
              <a:rPr lang="en-US" dirty="0"/>
              <a:t>Romans 8:28</a:t>
            </a:r>
          </a:p>
          <a:p>
            <a:r>
              <a:rPr lang="en-US" dirty="0"/>
              <a:t>Philippians 4:6–7</a:t>
            </a:r>
          </a:p>
        </p:txBody>
      </p:sp>
    </p:spTree>
    <p:extLst>
      <p:ext uri="{BB962C8B-B14F-4D97-AF65-F5344CB8AC3E}">
        <p14:creationId xmlns:p14="http://schemas.microsoft.com/office/powerpoint/2010/main" val="171100147"/>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You are given an </a:t>
            </a:r>
            <a:br>
              <a:rPr lang="en-US" dirty="0"/>
            </a:br>
            <a:r>
              <a:rPr lang="en-US" dirty="0"/>
              <a:t>undeserved opportunity. </a:t>
            </a:r>
          </a:p>
        </p:txBody>
      </p:sp>
      <p:sp>
        <p:nvSpPr>
          <p:cNvPr id="3" name="Content Placeholder 2"/>
          <p:cNvSpPr>
            <a:spLocks noGrp="1"/>
          </p:cNvSpPr>
          <p:nvPr>
            <p:ph idx="1"/>
          </p:nvPr>
        </p:nvSpPr>
        <p:spPr/>
        <p:txBody>
          <a:bodyPr/>
          <a:lstStyle/>
          <a:p>
            <a:r>
              <a:rPr lang="en-US" dirty="0"/>
              <a:t>Romans 5:6–8</a:t>
            </a:r>
          </a:p>
          <a:p>
            <a:r>
              <a:rPr lang="en-US" dirty="0"/>
              <a:t>Romans 2:4–5</a:t>
            </a:r>
          </a:p>
          <a:p>
            <a:r>
              <a:rPr lang="en-US" dirty="0"/>
              <a:t>1 Peter 5:7</a:t>
            </a:r>
          </a:p>
          <a:p>
            <a:r>
              <a:rPr lang="en-US" dirty="0"/>
              <a:t>John 3:16</a:t>
            </a:r>
          </a:p>
          <a:p>
            <a:r>
              <a:rPr lang="en-US" dirty="0"/>
              <a:t>Ephesians 2:12</a:t>
            </a:r>
          </a:p>
          <a:p>
            <a:r>
              <a:rPr lang="en-US" dirty="0"/>
              <a:t>Ephesians 4:19</a:t>
            </a:r>
          </a:p>
        </p:txBody>
      </p:sp>
    </p:spTree>
    <p:extLst>
      <p:ext uri="{BB962C8B-B14F-4D97-AF65-F5344CB8AC3E}">
        <p14:creationId xmlns:p14="http://schemas.microsoft.com/office/powerpoint/2010/main" val="592717"/>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0770480"/>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156</Words>
  <Application>Microsoft Office PowerPoint</Application>
  <PresentationFormat>On-screen Show (4:3)</PresentationFormat>
  <Paragraphs>20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Cambria</vt:lpstr>
      <vt:lpstr>Office Theme</vt:lpstr>
      <vt:lpstr>Romans 8:5–8</vt:lpstr>
      <vt:lpstr>PowerPoint Presentation</vt:lpstr>
      <vt:lpstr>You have a carnal mind.</vt:lpstr>
      <vt:lpstr>You don’t have the help of God. </vt:lpstr>
      <vt:lpstr>You are given an  undeserved opportunity.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FRANCIS</dc:creator>
  <cp:lastModifiedBy>EastShelby</cp:lastModifiedBy>
  <cp:revision>5</cp:revision>
  <dcterms:created xsi:type="dcterms:W3CDTF">2013-10-06T11:41:57Z</dcterms:created>
  <dcterms:modified xsi:type="dcterms:W3CDTF">2018-03-25T14:02:58Z</dcterms:modified>
</cp:coreProperties>
</file>