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9" r:id="rId2"/>
    <p:sldId id="270" r:id="rId3"/>
    <p:sldId id="256" r:id="rId4"/>
    <p:sldId id="262" r:id="rId5"/>
    <p:sldId id="263" r:id="rId6"/>
    <p:sldId id="264" r:id="rId7"/>
    <p:sldId id="271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52919" autoAdjust="0"/>
  </p:normalViewPr>
  <p:slideViewPr>
    <p:cSldViewPr snapToGrid="0" snapToObjects="1">
      <p:cViewPr varScale="1">
        <p:scale>
          <a:sx n="69" d="100"/>
          <a:sy n="69" d="100"/>
        </p:scale>
        <p:origin x="-10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183E0-C621-4540-B976-BE5632C0B9A6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C8ADA-C884-3347-867B-BBDD36F8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ADA-C884-3347-867B-BBDD36F8CC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2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Songs that Sing to Jesus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Jesus Draw me Ever Nearer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Jesus Hold My Hand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My Jesus I Love Thee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Songs</a:t>
            </a:r>
            <a:r>
              <a:rPr lang="en-US" baseline="0" dirty="0" smtClean="0"/>
              <a:t> that sing to Jesus and the Spirit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Glorify Thy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ADA-C884-3347-867B-BBDD36F8CC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8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Special Examples: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Stephen prayed to Jesus (Acts 7.59)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Paul spoke to Jesus (Acts 9.6)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John spoke to Jesus (Rev 22.20)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Christians call on His name (Rom 10.13; Acts 22.16; 1 </a:t>
            </a:r>
            <a:r>
              <a:rPr lang="en-US" dirty="0" err="1" smtClean="0"/>
              <a:t>Cor</a:t>
            </a:r>
            <a:r>
              <a:rPr lang="en-US" dirty="0" smtClean="0"/>
              <a:t> 1.1-2)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Paul prayed to Jesus (2 </a:t>
            </a:r>
            <a:r>
              <a:rPr lang="en-US" dirty="0" err="1" smtClean="0"/>
              <a:t>Cor</a:t>
            </a:r>
            <a:r>
              <a:rPr lang="en-US" dirty="0" smtClean="0"/>
              <a:t> 12.8-9)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Paul blessed others through Jesus (2 </a:t>
            </a:r>
            <a:r>
              <a:rPr lang="en-US" dirty="0" err="1" smtClean="0"/>
              <a:t>Thess</a:t>
            </a:r>
            <a:r>
              <a:rPr lang="en-US" dirty="0" smtClean="0"/>
              <a:t> 2.16-17; 1 </a:t>
            </a:r>
            <a:r>
              <a:rPr lang="en-US" dirty="0" err="1" smtClean="0"/>
              <a:t>Thess</a:t>
            </a:r>
            <a:r>
              <a:rPr lang="en-US" dirty="0" smtClean="0"/>
              <a:t> 3.11-14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ADA-C884-3347-867B-BBDD36F8CC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2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We </a:t>
            </a:r>
            <a:r>
              <a:rPr lang="en-US" dirty="0" smtClean="0"/>
              <a:t>are commanded to honor Jesus as we honor the Father (</a:t>
            </a:r>
            <a:r>
              <a:rPr lang="en-US" dirty="0" err="1" smtClean="0"/>
              <a:t>Jn</a:t>
            </a:r>
            <a:r>
              <a:rPr lang="en-US" dirty="0" smtClean="0"/>
              <a:t> 5.23)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We approach His throne of grace (</a:t>
            </a:r>
            <a:r>
              <a:rPr lang="en-US" dirty="0" err="1" smtClean="0"/>
              <a:t>Heb</a:t>
            </a:r>
            <a:r>
              <a:rPr lang="en-US" dirty="0" smtClean="0"/>
              <a:t> 4.14-16)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We ask Him and He gives (1 </a:t>
            </a:r>
            <a:r>
              <a:rPr lang="en-US" dirty="0" err="1" smtClean="0"/>
              <a:t>Jn</a:t>
            </a:r>
            <a:r>
              <a:rPr lang="en-US" dirty="0" smtClean="0"/>
              <a:t> 5.13-15)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ADA-C884-3347-867B-BBDD36F8CC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2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teachings matter more than others. </a:t>
            </a:r>
            <a:r>
              <a:rPr lang="en-US" smtClean="0"/>
              <a:t>(Matt 23.23)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C8ADA-C884-3347-867B-BBDD36F8CC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5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03182018-ToWhomToP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3182018-ToWhomToPray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88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8673C-27C7-204B-9B72-3CFBB55BA6F8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1BA1D-8D6C-8941-BD47-43EB16D8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8.26-27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Likewise </a:t>
            </a:r>
            <a:r>
              <a:rPr lang="en-US" sz="2800" dirty="0"/>
              <a:t>the Spirit helps us in our weakness. For we do not know what to pray for as we ought, but the Spirit himself intercedes for us with </a:t>
            </a:r>
            <a:r>
              <a:rPr lang="en-US" sz="2800" dirty="0" err="1"/>
              <a:t>groanings</a:t>
            </a:r>
            <a:r>
              <a:rPr lang="en-US" sz="2800" dirty="0"/>
              <a:t> too deep for words. </a:t>
            </a:r>
            <a:r>
              <a:rPr lang="en-US" sz="2800" dirty="0" smtClean="0"/>
              <a:t>And </a:t>
            </a:r>
            <a:r>
              <a:rPr lang="en-US" sz="2800" dirty="0"/>
              <a:t>he who searches hearts knows what is the mind of the Spirit, </a:t>
            </a:r>
            <a:r>
              <a:rPr lang="en-US" sz="2800" dirty="0" smtClean="0"/>
              <a:t>because</a:t>
            </a:r>
            <a:r>
              <a:rPr lang="en-US" sz="2800" baseline="300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Spirit intercedes for the saints according to the will of God. </a:t>
            </a:r>
          </a:p>
        </p:txBody>
      </p:sp>
    </p:spTree>
    <p:extLst>
      <p:ext uri="{BB962C8B-B14F-4D97-AF65-F5344CB8AC3E}">
        <p14:creationId xmlns:p14="http://schemas.microsoft.com/office/powerpoint/2010/main" val="58862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All Matters, Charity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matter our stance on this issue, we must treat one another with charity</a:t>
            </a:r>
          </a:p>
          <a:p>
            <a:pPr lvl="1"/>
            <a:r>
              <a:rPr lang="en-US" dirty="0" smtClean="0"/>
              <a:t>1 Corinthians 13.1-3</a:t>
            </a:r>
          </a:p>
          <a:p>
            <a:pPr lvl="1"/>
            <a:r>
              <a:rPr lang="en-US" dirty="0" smtClean="0"/>
              <a:t>1 Thessalonians 5.14</a:t>
            </a:r>
          </a:p>
          <a:p>
            <a:pPr lvl="1"/>
            <a:r>
              <a:rPr lang="en-US" dirty="0" smtClean="0"/>
              <a:t>Romans 12.10</a:t>
            </a:r>
          </a:p>
          <a:p>
            <a:r>
              <a:rPr lang="en-US" dirty="0" smtClean="0"/>
              <a:t>Let’s learn to disagree lovingly and unify on those teachings that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2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0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whom we pray is one of these issues we need to decide if we should treat with unity or liberty</a:t>
            </a:r>
          </a:p>
          <a:p>
            <a:pPr lvl="1"/>
            <a:r>
              <a:rPr lang="en-US" dirty="0" smtClean="0"/>
              <a:t>Is the Bible clear and specific? </a:t>
            </a:r>
            <a:endParaRPr lang="en-US" dirty="0"/>
          </a:p>
          <a:p>
            <a:pPr lvl="1"/>
            <a:r>
              <a:rPr lang="en-US" dirty="0" smtClean="0"/>
              <a:t>Is the Bible unclear or unspecific?</a:t>
            </a:r>
          </a:p>
          <a:p>
            <a:r>
              <a:rPr lang="en-US" dirty="0" smtClean="0"/>
              <a:t>This matters in our prayers and our songs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 we pray to God (Father)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188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Luke 11.2-4 (Matthew 6.9-13)</a:t>
            </a:r>
          </a:p>
          <a:p>
            <a:r>
              <a:rPr lang="en-US" dirty="0" smtClean="0"/>
              <a:t>1 John 1.9</a:t>
            </a:r>
          </a:p>
          <a:p>
            <a:r>
              <a:rPr lang="en-US" dirty="0" smtClean="0"/>
              <a:t>We often pray to the Father through the name of Jesus</a:t>
            </a:r>
          </a:p>
          <a:p>
            <a:r>
              <a:rPr lang="en-US" dirty="0" smtClean="0"/>
              <a:t>John 14.13-14</a:t>
            </a:r>
          </a:p>
          <a:p>
            <a:r>
              <a:rPr lang="en-US" dirty="0" smtClean="0"/>
              <a:t>John 16.23-24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5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Possible We Pray to Jesus (Son)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Christians call on His name (Rom 10.13; Acts 22.16; 1 </a:t>
            </a:r>
            <a:r>
              <a:rPr lang="en-US" dirty="0" err="1" smtClean="0"/>
              <a:t>Cor</a:t>
            </a:r>
            <a:r>
              <a:rPr lang="en-US" dirty="0" smtClean="0"/>
              <a:t> 1.1-2)</a:t>
            </a:r>
          </a:p>
          <a:p>
            <a:r>
              <a:rPr lang="en-US" dirty="0" smtClean="0"/>
              <a:t>Paul prayed to Jesus (2 </a:t>
            </a:r>
            <a:r>
              <a:rPr lang="en-US" dirty="0" err="1" smtClean="0"/>
              <a:t>Cor</a:t>
            </a:r>
            <a:r>
              <a:rPr lang="en-US" dirty="0" smtClean="0"/>
              <a:t> 12.8-9)</a:t>
            </a:r>
          </a:p>
          <a:p>
            <a:r>
              <a:rPr lang="en-US" dirty="0" smtClean="0"/>
              <a:t>Paul blessed others through Jesus (2 </a:t>
            </a:r>
            <a:r>
              <a:rPr lang="en-US" dirty="0" err="1" smtClean="0"/>
              <a:t>Thess</a:t>
            </a:r>
            <a:r>
              <a:rPr lang="en-US" dirty="0" smtClean="0"/>
              <a:t> 2.16-17; 1 </a:t>
            </a:r>
            <a:r>
              <a:rPr lang="en-US" dirty="0" err="1" smtClean="0"/>
              <a:t>Thess</a:t>
            </a:r>
            <a:r>
              <a:rPr lang="en-US" dirty="0" smtClean="0"/>
              <a:t> 3.11-14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137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Possible We Pray to Jesus (Son)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are commanded to honor Jesus as we honor the Father (</a:t>
            </a:r>
            <a:r>
              <a:rPr lang="en-US" dirty="0" err="1" smtClean="0"/>
              <a:t>Jn</a:t>
            </a:r>
            <a:r>
              <a:rPr lang="en-US" dirty="0" smtClean="0"/>
              <a:t> 5.23)</a:t>
            </a:r>
          </a:p>
          <a:p>
            <a:r>
              <a:rPr lang="en-US" dirty="0" smtClean="0"/>
              <a:t>We approach His throne of grace (</a:t>
            </a:r>
            <a:r>
              <a:rPr lang="en-US" dirty="0" err="1" smtClean="0"/>
              <a:t>Heb</a:t>
            </a:r>
            <a:r>
              <a:rPr lang="en-US" dirty="0" smtClean="0"/>
              <a:t> 4.14-16)</a:t>
            </a:r>
          </a:p>
          <a:p>
            <a:r>
              <a:rPr lang="en-US" dirty="0" smtClean="0"/>
              <a:t>We ask Him and He gives (1 </a:t>
            </a:r>
            <a:r>
              <a:rPr lang="en-US" dirty="0" err="1" smtClean="0"/>
              <a:t>Jn</a:t>
            </a:r>
            <a:r>
              <a:rPr lang="en-US" dirty="0" smtClean="0"/>
              <a:t> 5.13-15)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0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Not Just the Father and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Spirit intercedes</a:t>
            </a:r>
          </a:p>
          <a:p>
            <a:pPr lvl="1"/>
            <a:r>
              <a:rPr lang="en-US" dirty="0" smtClean="0"/>
              <a:t>Romans 8.26</a:t>
            </a:r>
          </a:p>
          <a:p>
            <a:r>
              <a:rPr lang="en-US" dirty="0" smtClean="0"/>
              <a:t>Angels deliver God’s answers</a:t>
            </a:r>
          </a:p>
          <a:p>
            <a:pPr lvl="1"/>
            <a:r>
              <a:rPr lang="en-US" dirty="0" smtClean="0"/>
              <a:t>Daniel 10.5-6, 12-13, 16,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4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Issue of Liberty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verses on prayer are not specific about to whom we pray</a:t>
            </a:r>
          </a:p>
          <a:p>
            <a:pPr lvl="1"/>
            <a:r>
              <a:rPr lang="en-US" dirty="0" smtClean="0"/>
              <a:t>We pray to God, a generic term used for the Godhead</a:t>
            </a:r>
          </a:p>
          <a:p>
            <a:r>
              <a:rPr lang="en-US" dirty="0" smtClean="0"/>
              <a:t>When they are specific, they often say to pray to God through Jesus (helped by the Spirit)</a:t>
            </a:r>
          </a:p>
          <a:p>
            <a:r>
              <a:rPr lang="en-US" dirty="0" smtClean="0"/>
              <a:t>Some passages reveal we can speak to Jesus</a:t>
            </a:r>
          </a:p>
          <a:p>
            <a:r>
              <a:rPr lang="en-US" dirty="0" smtClean="0"/>
              <a:t>These verses make this an issue of liberty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0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7105</TotalTime>
  <Words>554</Words>
  <Application>Microsoft Macintosh PowerPoint</Application>
  <PresentationFormat>On-screen Show (4:3)</PresentationFormat>
  <Paragraphs>61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</vt:lpstr>
      <vt:lpstr>Romans 8.26-27</vt:lpstr>
      <vt:lpstr>PowerPoint Presentation</vt:lpstr>
      <vt:lpstr>PowerPoint Presentation</vt:lpstr>
      <vt:lpstr>Today’s Question</vt:lpstr>
      <vt:lpstr>We know we pray to God (Father)</vt:lpstr>
      <vt:lpstr>It’s Possible We Pray to Jesus (Son)</vt:lpstr>
      <vt:lpstr>It’s Possible We Pray to Jesus (Son)</vt:lpstr>
      <vt:lpstr>It’s Not Just the Father and Jesus</vt:lpstr>
      <vt:lpstr>An Issue of Liberty</vt:lpstr>
      <vt:lpstr>In All Matters, Charity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Joseph Shanks</cp:lastModifiedBy>
  <cp:revision>15</cp:revision>
  <dcterms:created xsi:type="dcterms:W3CDTF">2018-03-12T15:54:58Z</dcterms:created>
  <dcterms:modified xsi:type="dcterms:W3CDTF">2018-03-18T12:04:14Z</dcterms:modified>
</cp:coreProperties>
</file>