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53998" autoAdjust="0"/>
  </p:normalViewPr>
  <p:slideViewPr>
    <p:cSldViewPr snapToGrid="0" snapToObjects="1">
      <p:cViewPr varScale="1">
        <p:scale>
          <a:sx n="57" d="100"/>
          <a:sy n="57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FD8D-08FB-6B46-8EFC-F34AB61D617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40F0-2A11-714A-BA73-E4A0945BD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23041.John_Wood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speak of evangelism in a lot of different ways.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Sharing the “good news”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Teaching the erring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Duplicating yourself in the Kingdom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Helping the lost find their way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Bringing people to Christ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Evangelism is simply “sharing an unbelievable message in a believable way”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effectLst/>
              </a:rPr>
              <a:t>It is no use walking anywhere to preach unless our walking is our preaching. - Francis of Assisi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effectLst/>
              </a:rPr>
              <a:t>For years I thought my assignment or the Church's assignment was to articulate the Gospel and nothing more. Now I believe that if we don't support the verbal expression of the Gospel with physical demonstration of compassion, we are not imitating Jesus. - Max </a:t>
            </a:r>
            <a:r>
              <a:rPr lang="en-US" dirty="0" err="1">
                <a:effectLst/>
              </a:rPr>
              <a:t>Lucado</a:t>
            </a:r>
            <a:endParaRPr lang="en-US" dirty="0">
              <a:effectLst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effectLst/>
              </a:rPr>
              <a:t>People may hear your words, but they feel your attitude. - John C. Maxwell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effectLst/>
              </a:rPr>
              <a:t>The greatest day in your life and mine is when we take total responsibility for our attitudes. That's the day we truly grow up. - John C. Maxwell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“Be more concerned with your character than your reputation, because your character is what you really are, while your reputation is merely what others think you are.” </a:t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>
                <a:hlinkClick r:id="rId3"/>
              </a:rPr>
              <a:t>John Wooden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5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1152018-SuccessEvangelis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1152018-SuccessEvangelism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15F3-E63A-724B-B815-977D44963E6C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13.34-35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34 </a:t>
            </a:r>
            <a:r>
              <a:rPr lang="en-US" dirty="0"/>
              <a:t>A new commandment I give to you, that you love one another: just as I have loved you, you also are to love one another. </a:t>
            </a:r>
            <a:r>
              <a:rPr lang="en-US" baseline="30000" dirty="0"/>
              <a:t>35</a:t>
            </a:r>
            <a:r>
              <a:rPr lang="en-US" dirty="0"/>
              <a:t> By this all people will know that you are my disciples, if you have love for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38910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2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98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Evangelism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speak of evangelism in a lot of different ways. </a:t>
            </a:r>
          </a:p>
          <a:p>
            <a:r>
              <a:rPr lang="en-US" dirty="0"/>
              <a:t>Evangelism is simply “sharing an unbelievable message in a believable way.”</a:t>
            </a:r>
          </a:p>
          <a:p>
            <a:pPr lvl="1"/>
            <a:r>
              <a:rPr lang="en-US" dirty="0"/>
              <a:t>Supported by truth</a:t>
            </a:r>
          </a:p>
          <a:p>
            <a:pPr lvl="1"/>
            <a:r>
              <a:rPr lang="en-US" dirty="0"/>
              <a:t>Supported by logic</a:t>
            </a:r>
          </a:p>
          <a:p>
            <a:pPr lvl="1"/>
            <a:r>
              <a:rPr lang="en-US" dirty="0"/>
              <a:t>Supported by action</a:t>
            </a:r>
          </a:p>
          <a:p>
            <a:pPr lvl="1"/>
            <a:r>
              <a:rPr lang="en-US" dirty="0"/>
              <a:t>Supported by attitude</a:t>
            </a:r>
          </a:p>
          <a:p>
            <a:pPr lvl="1"/>
            <a:r>
              <a:rPr lang="en-US" dirty="0"/>
              <a:t>Supported by love</a:t>
            </a:r>
          </a:p>
        </p:txBody>
      </p:sp>
    </p:spTree>
    <p:extLst>
      <p:ext uri="{BB962C8B-B14F-4D97-AF65-F5344CB8AC3E}">
        <p14:creationId xmlns:p14="http://schemas.microsoft.com/office/powerpoint/2010/main" val="389187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Love’s Role in Evangelism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qualities of love are foundational for every Christian in every role and relationship</a:t>
            </a:r>
          </a:p>
          <a:p>
            <a:r>
              <a:rPr lang="en-US" dirty="0"/>
              <a:t>These qualities should abound in evangelism</a:t>
            </a:r>
          </a:p>
          <a:p>
            <a:pPr lvl="1"/>
            <a:r>
              <a:rPr lang="en-US" dirty="0"/>
              <a:t>These qualities are how people will know we belong to Christ</a:t>
            </a:r>
          </a:p>
          <a:p>
            <a:pPr lvl="1"/>
            <a:r>
              <a:rPr lang="en-US" dirty="0"/>
              <a:t>These qualities are how people will know we speak for Christ</a:t>
            </a:r>
          </a:p>
          <a:p>
            <a:r>
              <a:rPr lang="en-US" dirty="0"/>
              <a:t>Without these qualities, we fail.</a:t>
            </a:r>
          </a:p>
          <a:p>
            <a:pPr lvl="1"/>
            <a:r>
              <a:rPr lang="en-US" dirty="0"/>
              <a:t>Love must be genuine</a:t>
            </a:r>
          </a:p>
          <a:p>
            <a:pPr lvl="1"/>
            <a:r>
              <a:rPr lang="en-US" dirty="0"/>
              <a:t>Love must be deep</a:t>
            </a:r>
          </a:p>
          <a:p>
            <a:pPr lvl="1"/>
            <a:r>
              <a:rPr lang="en-US" dirty="0"/>
              <a:t>Love must be sacrificial</a:t>
            </a:r>
          </a:p>
        </p:txBody>
      </p:sp>
    </p:spTree>
    <p:extLst>
      <p:ext uri="{BB962C8B-B14F-4D97-AF65-F5344CB8AC3E}">
        <p14:creationId xmlns:p14="http://schemas.microsoft.com/office/powerpoint/2010/main" val="1243901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People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38"/>
            <a:ext cx="8229600" cy="30086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Loving people succeed in teaching people about the love of Christ</a:t>
            </a:r>
          </a:p>
          <a:p>
            <a:r>
              <a:rPr lang="en-US" dirty="0"/>
              <a:t>Loving people succeed in teaching people to love Christ</a:t>
            </a:r>
          </a:p>
          <a:p>
            <a:r>
              <a:rPr lang="en-US" dirty="0"/>
              <a:t>Loving people succeed in teaching people how Christ loves the world by loving others</a:t>
            </a:r>
          </a:p>
        </p:txBody>
      </p:sp>
    </p:spTree>
    <p:extLst>
      <p:ext uri="{BB962C8B-B14F-4D97-AF65-F5344CB8AC3E}">
        <p14:creationId xmlns:p14="http://schemas.microsoft.com/office/powerpoint/2010/main" val="3353032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393</Words>
  <Application>Microsoft Office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John 13.34-35</vt:lpstr>
      <vt:lpstr>PowerPoint Presentation</vt:lpstr>
      <vt:lpstr>PowerPoint Presentation</vt:lpstr>
      <vt:lpstr>Evangelism is</vt:lpstr>
      <vt:lpstr>Love’s Role in Evangelism</vt:lpstr>
      <vt:lpstr>Loving People Succeed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10</cp:revision>
  <dcterms:created xsi:type="dcterms:W3CDTF">2018-01-10T11:35:47Z</dcterms:created>
  <dcterms:modified xsi:type="dcterms:W3CDTF">2018-02-11T15:04:54Z</dcterms:modified>
</cp:coreProperties>
</file>