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6"/>
    <p:restoredTop sz="86406"/>
  </p:normalViewPr>
  <p:slideViewPr>
    <p:cSldViewPr snapToGrid="0" snapToObjects="1">
      <p:cViewPr varScale="1">
        <p:scale>
          <a:sx n="28" d="100"/>
          <a:sy n="28" d="100"/>
        </p:scale>
        <p:origin x="61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13259-41B3-374C-9255-D8CAE7400F52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D6841-0CB7-1E46-A7AD-E67B226E8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2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68625"/>
            <a:ext cx="7564374" cy="854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5013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4183-7DBE-F943-923D-DF6C8B4C506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3002-3E5E-F644-A085-3B8BC1F76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4:1–3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1272209"/>
            <a:ext cx="756437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none" strike="noStrike" baseline="30000" dirty="0">
                <a:effectLst/>
              </a:rPr>
              <a:t>1</a:t>
            </a:r>
            <a:r>
              <a:rPr lang="en-US" sz="3200" b="1" u="none" strike="noStrike" dirty="0">
                <a:effectLst/>
              </a:rPr>
              <a:t> </a:t>
            </a:r>
            <a:r>
              <a:rPr lang="en-US" sz="3200" b="1" dirty="0">
                <a:effectLst/>
              </a:rPr>
              <a:t>I therefore, a prisoner for the Lord, urge you to walk in a manner worthy of the calling to which you have been called, </a:t>
            </a:r>
            <a:r>
              <a:rPr lang="en-US" sz="3200" b="1" u="none" strike="noStrike" baseline="30000" dirty="0">
                <a:effectLst/>
              </a:rPr>
              <a:t>2</a:t>
            </a:r>
            <a:r>
              <a:rPr lang="en-US" sz="3200" b="1" u="none" strike="noStrike" dirty="0">
                <a:effectLst/>
              </a:rPr>
              <a:t> </a:t>
            </a:r>
            <a:r>
              <a:rPr lang="en-US" sz="3200" b="1" dirty="0">
                <a:effectLst/>
              </a:rPr>
              <a:t>with all humility and gentleness, with patience, bearing with one another in love, </a:t>
            </a:r>
            <a:r>
              <a:rPr lang="en-US" sz="3200" b="1" u="none" strike="noStrike" baseline="30000" dirty="0">
                <a:effectLst/>
              </a:rPr>
              <a:t>3</a:t>
            </a:r>
            <a:r>
              <a:rPr lang="en-US" sz="3200" b="1" u="none" strike="noStrike" dirty="0">
                <a:effectLst/>
              </a:rPr>
              <a:t> </a:t>
            </a:r>
            <a:r>
              <a:rPr lang="en-US" sz="3200" b="1" dirty="0">
                <a:effectLst/>
              </a:rPr>
              <a:t>eager to maintain the unity of the Spirit in the bond of peace.</a:t>
            </a:r>
            <a:r>
              <a:rPr lang="en-US" sz="3200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forward as one.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Ephesians 4:29</a:t>
            </a:r>
          </a:p>
          <a:p>
            <a:r>
              <a:rPr lang="en-US" dirty="0"/>
              <a:t>1 Peter 3:8–9</a:t>
            </a:r>
          </a:p>
          <a:p>
            <a:r>
              <a:rPr lang="en-US" dirty="0"/>
              <a:t>Ephesians 4:1–3</a:t>
            </a:r>
          </a:p>
          <a:p>
            <a:r>
              <a:rPr lang="en-US" dirty="0"/>
              <a:t>2 Corinthians 13:11</a:t>
            </a:r>
          </a:p>
          <a:p>
            <a:r>
              <a:rPr lang="en-US" dirty="0"/>
              <a:t>1 Corinthians 1:10–12</a:t>
            </a:r>
          </a:p>
          <a:p>
            <a:r>
              <a:rPr lang="en-US" dirty="0"/>
              <a:t>1 Corinthians 3:1–9</a:t>
            </a:r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forward in love.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”One another.”</a:t>
            </a:r>
          </a:p>
          <a:p>
            <a:pPr lvl="1"/>
            <a:r>
              <a:rPr lang="en-US" dirty="0"/>
              <a:t>John 13:34–35</a:t>
            </a:r>
          </a:p>
          <a:p>
            <a:pPr lvl="1"/>
            <a:r>
              <a:rPr lang="en-US" dirty="0"/>
              <a:t>John 15:12,17</a:t>
            </a:r>
          </a:p>
          <a:p>
            <a:pPr lvl="1"/>
            <a:r>
              <a:rPr lang="en-US" dirty="0"/>
              <a:t>Romans 12:10</a:t>
            </a:r>
          </a:p>
          <a:p>
            <a:pPr lvl="1"/>
            <a:r>
              <a:rPr lang="en-US" dirty="0"/>
              <a:t>Romans 14:13, 19</a:t>
            </a:r>
          </a:p>
          <a:p>
            <a:pPr lvl="1"/>
            <a:r>
              <a:rPr lang="en-US" dirty="0"/>
              <a:t>Galatians 5:13</a:t>
            </a:r>
          </a:p>
          <a:p>
            <a:pPr lvl="1"/>
            <a:r>
              <a:rPr lang="en-US" dirty="0"/>
              <a:t>Ephesians 4:1–3</a:t>
            </a:r>
          </a:p>
          <a:p>
            <a:pPr lvl="1"/>
            <a:r>
              <a:rPr lang="en-US" dirty="0"/>
              <a:t>1 John 3:16–18</a:t>
            </a:r>
          </a:p>
          <a:p>
            <a:pPr lvl="1"/>
            <a:r>
              <a:rPr lang="en-US" dirty="0"/>
              <a:t>1 John 4:7–8, 11, 19–21</a:t>
            </a:r>
          </a:p>
        </p:txBody>
      </p:sp>
    </p:spTree>
    <p:extLst>
      <p:ext uri="{BB962C8B-B14F-4D97-AF65-F5344CB8AC3E}">
        <p14:creationId xmlns:p14="http://schemas.microsoft.com/office/powerpoint/2010/main" val="1578585220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forward in love.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Philippians 2:1–11</a:t>
            </a:r>
          </a:p>
          <a:p>
            <a:r>
              <a:rPr lang="en-US" dirty="0"/>
              <a:t>Do we view others as “persons” or “objects”?</a:t>
            </a:r>
          </a:p>
        </p:txBody>
      </p:sp>
    </p:spTree>
    <p:extLst>
      <p:ext uri="{BB962C8B-B14F-4D97-AF65-F5344CB8AC3E}">
        <p14:creationId xmlns:p14="http://schemas.microsoft.com/office/powerpoint/2010/main" val="235683729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forward with purpose.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to take the gospel to the lost. </a:t>
            </a:r>
          </a:p>
          <a:p>
            <a:pPr lvl="1"/>
            <a:r>
              <a:rPr lang="en-US" dirty="0"/>
              <a:t>Matthew 28:18–20</a:t>
            </a:r>
          </a:p>
          <a:p>
            <a:pPr lvl="1"/>
            <a:r>
              <a:rPr lang="en-US" dirty="0"/>
              <a:t>Mark 16:15–16</a:t>
            </a:r>
          </a:p>
          <a:p>
            <a:r>
              <a:rPr lang="en-US" dirty="0"/>
              <a:t>We are to strengthen and encourage each other.</a:t>
            </a:r>
          </a:p>
          <a:p>
            <a:pPr lvl="1"/>
            <a:r>
              <a:rPr lang="en-US" dirty="0"/>
              <a:t>Ephesians 4:11–16</a:t>
            </a:r>
          </a:p>
          <a:p>
            <a:r>
              <a:rPr lang="en-US" dirty="0"/>
              <a:t>Don’t let the enemy beat us!</a:t>
            </a:r>
          </a:p>
          <a:p>
            <a:pPr lvl="1"/>
            <a:r>
              <a:rPr lang="en-US" dirty="0"/>
              <a:t>1 Peter 5:8</a:t>
            </a:r>
          </a:p>
        </p:txBody>
      </p:sp>
    </p:spTree>
    <p:extLst>
      <p:ext uri="{BB962C8B-B14F-4D97-AF65-F5344CB8AC3E}">
        <p14:creationId xmlns:p14="http://schemas.microsoft.com/office/powerpoint/2010/main" val="54689583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175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Ephesians 4:1–3</vt:lpstr>
      <vt:lpstr>PowerPoint Presentation</vt:lpstr>
      <vt:lpstr>Move forward as one.</vt:lpstr>
      <vt:lpstr>Move forward in love.</vt:lpstr>
      <vt:lpstr>Move forward in love.</vt:lpstr>
      <vt:lpstr>Move forward with purpose.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3</cp:revision>
  <dcterms:created xsi:type="dcterms:W3CDTF">2018-01-07T12:54:38Z</dcterms:created>
  <dcterms:modified xsi:type="dcterms:W3CDTF">2018-01-07T14:47:47Z</dcterms:modified>
</cp:coreProperties>
</file>