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57" r:id="rId3"/>
    <p:sldId id="287" r:id="rId4"/>
    <p:sldId id="288" r:id="rId5"/>
    <p:sldId id="289" r:id="rId6"/>
    <p:sldId id="290" r:id="rId7"/>
    <p:sldId id="29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A6A"/>
    <a:srgbClr val="D05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5" autoAdjust="0"/>
    <p:restoredTop sz="86438" autoAdjust="0"/>
  </p:normalViewPr>
  <p:slideViewPr>
    <p:cSldViewPr>
      <p:cViewPr varScale="1">
        <p:scale>
          <a:sx n="28" d="100"/>
          <a:sy n="28" d="100"/>
        </p:scale>
        <p:origin x="60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657B-AE12-F94D-A92F-6A570129C02F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09FC-3610-E842-B2AA-8B2D09BB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DEB6-8422-4EA5-9379-A5B9EA0B9415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CFBA6A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Philippians 4:4–7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63675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Rejoice in the Lord always; again I will say, rejoice.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5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Let your reasonableness be known to everyone. The Lord is at hand;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6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do not be anxious about anything, but in everything by prayer and supplication with thanksgiving let your requests be made known to God.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7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And the peace of God, which surpasses all understanding, will guard your hearts and your minds in Christ Jesus. </a:t>
            </a:r>
          </a:p>
          <a:p>
            <a:endParaRPr lang="en-US" sz="3200" b="1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allowed to feel.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were made with eight core emotions.</a:t>
            </a:r>
          </a:p>
          <a:p>
            <a:r>
              <a:rPr lang="en-US" dirty="0"/>
              <a:t>We typically limit ourselves to one: gladness.</a:t>
            </a:r>
          </a:p>
          <a:p>
            <a:pPr lvl="1"/>
            <a:r>
              <a:rPr lang="en-US" dirty="0"/>
              <a:t>James 1:2–4</a:t>
            </a:r>
          </a:p>
          <a:p>
            <a:pPr lvl="1"/>
            <a:r>
              <a:rPr lang="en-US" dirty="0"/>
              <a:t>Romans 5:3</a:t>
            </a:r>
          </a:p>
          <a:p>
            <a:pPr lvl="1"/>
            <a:r>
              <a:rPr lang="en-US" dirty="0"/>
              <a:t>Philippians 4:4–6 </a:t>
            </a:r>
          </a:p>
          <a:p>
            <a:pPr lvl="1"/>
            <a:r>
              <a:rPr lang="en-US" dirty="0"/>
              <a:t>Romans 12:15</a:t>
            </a:r>
          </a:p>
          <a:p>
            <a:r>
              <a:rPr lang="en-US" dirty="0" err="1"/>
              <a:t>Heman</a:t>
            </a:r>
            <a:r>
              <a:rPr lang="en-US" dirty="0"/>
              <a:t> exposes more than just gladness in Psalm 88.</a:t>
            </a:r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candid about your feelings.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Gladness (Psalm 16:9–11).</a:t>
            </a:r>
          </a:p>
          <a:p>
            <a:r>
              <a:rPr lang="en-US" dirty="0"/>
              <a:t>Sadness (Psalm  38:5–10).</a:t>
            </a:r>
          </a:p>
          <a:p>
            <a:r>
              <a:rPr lang="en-US" dirty="0"/>
              <a:t>Hurt (Psalm 35:11–14).</a:t>
            </a:r>
          </a:p>
          <a:p>
            <a:r>
              <a:rPr lang="en-US" dirty="0"/>
              <a:t>Loneliness (Psalm 88:14, 18).</a:t>
            </a:r>
          </a:p>
          <a:p>
            <a:r>
              <a:rPr lang="en-US" dirty="0"/>
              <a:t>Anger (Psalm 137:7–9). </a:t>
            </a:r>
          </a:p>
          <a:p>
            <a:r>
              <a:rPr lang="en-US" dirty="0"/>
              <a:t>Fear (Psalm 55:4–5).</a:t>
            </a:r>
          </a:p>
          <a:p>
            <a:r>
              <a:rPr lang="en-US" dirty="0"/>
              <a:t>Guilt (Psalm 32:3–5). </a:t>
            </a:r>
          </a:p>
          <a:p>
            <a:r>
              <a:rPr lang="en-US" dirty="0"/>
              <a:t>Shame (Psalm 51:3–5). </a:t>
            </a:r>
          </a:p>
        </p:txBody>
      </p:sp>
    </p:spTree>
    <p:extLst>
      <p:ext uri="{BB962C8B-B14F-4D97-AF65-F5344CB8AC3E}">
        <p14:creationId xmlns:p14="http://schemas.microsoft.com/office/powerpoint/2010/main" val="90514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 on to your faith.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10</a:t>
            </a:r>
          </a:p>
          <a:p>
            <a:r>
              <a:rPr lang="en-US" dirty="0"/>
              <a:t>Psalm 13</a:t>
            </a:r>
          </a:p>
          <a:p>
            <a:r>
              <a:rPr lang="en-US" dirty="0"/>
              <a:t>Psalm 42</a:t>
            </a:r>
          </a:p>
          <a:p>
            <a:r>
              <a:rPr lang="en-US" dirty="0"/>
              <a:t>Psalm 69</a:t>
            </a:r>
          </a:p>
        </p:txBody>
      </p:sp>
    </p:spTree>
    <p:extLst>
      <p:ext uri="{BB962C8B-B14F-4D97-AF65-F5344CB8AC3E}">
        <p14:creationId xmlns:p14="http://schemas.microsoft.com/office/powerpoint/2010/main" val="211032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is big enough to handle </a:t>
            </a:r>
            <a:br>
              <a:rPr lang="en-US" dirty="0"/>
            </a:br>
            <a:r>
              <a:rPr lang="en-US" dirty="0"/>
              <a:t>our feelings.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knows our feelings before we express them. </a:t>
            </a:r>
          </a:p>
          <a:p>
            <a:r>
              <a:rPr lang="en-US" dirty="0"/>
              <a:t>Romans 5:6–8</a:t>
            </a:r>
          </a:p>
        </p:txBody>
      </p:sp>
    </p:spTree>
    <p:extLst>
      <p:ext uri="{BB962C8B-B14F-4D97-AF65-F5344CB8AC3E}">
        <p14:creationId xmlns:p14="http://schemas.microsoft.com/office/powerpoint/2010/main" val="627896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will lead us to peace and joy.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psalms change from one emotion to another with each psalm. </a:t>
            </a:r>
          </a:p>
          <a:p>
            <a:r>
              <a:rPr lang="en-US" dirty="0"/>
              <a:t>But the Psalms end on a clear note. </a:t>
            </a:r>
          </a:p>
          <a:p>
            <a:pPr lvl="1"/>
            <a:r>
              <a:rPr lang="en-US" dirty="0"/>
              <a:t>The final seven psalms </a:t>
            </a:r>
            <a:r>
              <a:rPr lang="en-US"/>
              <a:t>are described </a:t>
            </a:r>
            <a:r>
              <a:rPr lang="en-US" dirty="0"/>
              <a:t>as psalms of praise. </a:t>
            </a:r>
          </a:p>
        </p:txBody>
      </p:sp>
    </p:spTree>
    <p:extLst>
      <p:ext uri="{BB962C8B-B14F-4D97-AF65-F5344CB8AC3E}">
        <p14:creationId xmlns:p14="http://schemas.microsoft.com/office/powerpoint/2010/main" val="1409318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241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Philippians 4:4–7</vt:lpstr>
      <vt:lpstr>PowerPoint Presentation</vt:lpstr>
      <vt:lpstr>We are allowed to feel.</vt:lpstr>
      <vt:lpstr>Be candid about your feelings.</vt:lpstr>
      <vt:lpstr>Hang on to your faith. </vt:lpstr>
      <vt:lpstr>God is big enough to handle  our feelings. </vt:lpstr>
      <vt:lpstr>God will lead us to peace and joy.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EastShelby</cp:lastModifiedBy>
  <cp:revision>58</cp:revision>
  <dcterms:created xsi:type="dcterms:W3CDTF">2010-03-28T12:58:06Z</dcterms:created>
  <dcterms:modified xsi:type="dcterms:W3CDTF">2017-12-17T15:49:32Z</dcterms:modified>
</cp:coreProperties>
</file>