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57" r:id="rId3"/>
    <p:sldId id="278" r:id="rId4"/>
    <p:sldId id="277" r:id="rId5"/>
    <p:sldId id="279" r:id="rId6"/>
    <p:sldId id="28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A6A"/>
    <a:srgbClr val="D05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6" autoAdjust="0"/>
    <p:restoredTop sz="86406" autoAdjust="0"/>
  </p:normalViewPr>
  <p:slideViewPr>
    <p:cSldViewPr>
      <p:cViewPr varScale="1">
        <p:scale>
          <a:sx n="83" d="100"/>
          <a:sy n="83" d="100"/>
        </p:scale>
        <p:origin x="102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0657B-AE12-F94D-A92F-6A570129C02F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109FC-3610-E842-B2AA-8B2D09BB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CFBA6A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Exodus 15:1–2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463675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1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Then Moses and the people of Israel sang this song to the </a:t>
            </a:r>
            <a:r>
              <a:rPr lang="en-US" sz="3200" b="1" cap="small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Lord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, saying, “I will sing to the </a:t>
            </a:r>
            <a:r>
              <a:rPr lang="en-US" sz="3200" b="1" cap="small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Lord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, for he has triumphed gloriously; the horse and his rider he has thrown into the sea. </a:t>
            </a:r>
            <a:r>
              <a:rPr lang="en-US" sz="32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2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The </a:t>
            </a:r>
            <a:r>
              <a:rPr lang="en-US" sz="3200" b="1" cap="small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Lord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is my strength and my song, and he has become my salvation; this is my God, and I will praise him, my father’s God, and I will exalt him. </a:t>
            </a:r>
          </a:p>
          <a:p>
            <a:endParaRPr lang="en-US" sz="3200" b="1" dirty="0">
              <a:solidFill>
                <a:schemeClr val="bg1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 with your body.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Elijah put his head between his knees.</a:t>
            </a:r>
          </a:p>
          <a:p>
            <a:pPr lvl="1"/>
            <a:r>
              <a:rPr lang="en-US" dirty="0"/>
              <a:t>1 Kings 18:42</a:t>
            </a:r>
          </a:p>
          <a:p>
            <a:r>
              <a:rPr lang="en-US" dirty="0"/>
              <a:t>Elijah prayed while sitting.</a:t>
            </a:r>
          </a:p>
          <a:p>
            <a:pPr lvl="1"/>
            <a:r>
              <a:rPr lang="en-US" dirty="0"/>
              <a:t>1 Kings 19:4</a:t>
            </a:r>
          </a:p>
          <a:p>
            <a:r>
              <a:rPr lang="en-US" dirty="0"/>
              <a:t>Hezekiah prayed over a letter. </a:t>
            </a:r>
          </a:p>
          <a:p>
            <a:pPr lvl="1"/>
            <a:r>
              <a:rPr lang="en-US" dirty="0"/>
              <a:t>2 Kings 19:14</a:t>
            </a:r>
          </a:p>
          <a:p>
            <a:r>
              <a:rPr lang="en-US" dirty="0"/>
              <a:t>The tax collector looked down.</a:t>
            </a:r>
          </a:p>
          <a:p>
            <a:pPr lvl="1"/>
            <a:r>
              <a:rPr lang="en-US" dirty="0"/>
              <a:t>Luke 18:13</a:t>
            </a:r>
          </a:p>
        </p:txBody>
      </p:sp>
    </p:spTree>
    <p:extLst>
      <p:ext uri="{BB962C8B-B14F-4D97-AF65-F5344CB8AC3E}">
        <p14:creationId xmlns:p14="http://schemas.microsoft.com/office/powerpoint/2010/main" val="9731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 with your body.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lifted their hands.</a:t>
            </a:r>
          </a:p>
          <a:p>
            <a:pPr lvl="1"/>
            <a:r>
              <a:rPr lang="en-US" dirty="0"/>
              <a:t>Psalm 134:1–2)</a:t>
            </a:r>
          </a:p>
          <a:p>
            <a:r>
              <a:rPr lang="en-US" dirty="0"/>
              <a:t>Jesus knelt, fell down, and laid prostrate.</a:t>
            </a:r>
          </a:p>
          <a:p>
            <a:pPr lvl="1"/>
            <a:r>
              <a:rPr lang="en-US" dirty="0"/>
              <a:t>Luke 22:41</a:t>
            </a:r>
          </a:p>
          <a:p>
            <a:pPr lvl="1"/>
            <a:r>
              <a:rPr lang="en-US" dirty="0"/>
              <a:t>Mark 14:35</a:t>
            </a:r>
          </a:p>
          <a:p>
            <a:pPr lvl="1"/>
            <a:r>
              <a:rPr lang="en-US" dirty="0"/>
              <a:t>Matthew 26:39</a:t>
            </a:r>
          </a:p>
        </p:txBody>
      </p:sp>
    </p:spTree>
    <p:extLst>
      <p:ext uri="{BB962C8B-B14F-4D97-AF65-F5344CB8AC3E}">
        <p14:creationId xmlns:p14="http://schemas.microsoft.com/office/powerpoint/2010/main" val="156996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 scripture.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used scripture.</a:t>
            </a:r>
          </a:p>
          <a:p>
            <a:pPr lvl="1"/>
            <a:r>
              <a:rPr lang="en-US" dirty="0"/>
              <a:t>Matthew 27:46; Psalm 22:1</a:t>
            </a:r>
          </a:p>
          <a:p>
            <a:pPr lvl="1"/>
            <a:r>
              <a:rPr lang="en-US" dirty="0"/>
              <a:t>Luke 23:46; Psalm 31:5</a:t>
            </a:r>
          </a:p>
          <a:p>
            <a:r>
              <a:rPr lang="en-US" dirty="0"/>
              <a:t>Jonah used scripture.</a:t>
            </a:r>
          </a:p>
          <a:p>
            <a:pPr lvl="1"/>
            <a:r>
              <a:rPr lang="en-US" dirty="0"/>
              <a:t>Jonah 2:2–9</a:t>
            </a:r>
          </a:p>
          <a:p>
            <a:r>
              <a:rPr lang="en-US" dirty="0"/>
              <a:t>The apostles used scripture.</a:t>
            </a:r>
          </a:p>
          <a:p>
            <a:pPr lvl="1"/>
            <a:r>
              <a:rPr lang="en-US" dirty="0"/>
              <a:t>Acts 4:23–31; Psalm 2:1–2</a:t>
            </a:r>
          </a:p>
        </p:txBody>
      </p:sp>
    </p:spTree>
    <p:extLst>
      <p:ext uri="{BB962C8B-B14F-4D97-AF65-F5344CB8AC3E}">
        <p14:creationId xmlns:p14="http://schemas.microsoft.com/office/powerpoint/2010/main" val="32868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 your prayers.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Exodus 15:1–2</a:t>
            </a:r>
          </a:p>
          <a:p>
            <a:r>
              <a:rPr lang="en-US" dirty="0"/>
              <a:t>Judges 5:1–4</a:t>
            </a:r>
          </a:p>
          <a:p>
            <a:pPr rtl="0" eaLnBrk="1" latinLnBrk="0" hangingPunct="1"/>
            <a:r>
              <a:rPr lang="en-US" sz="3200" b="1" kern="1200" dirty="0">
                <a:solidFill>
                  <a:schemeClr val="bg1"/>
                </a:solidFill>
                <a:effectLst/>
                <a:latin typeface="Cambria" pitchFamily="18" charset="0"/>
                <a:ea typeface="+mn-ea"/>
                <a:cs typeface="+mn-cs"/>
              </a:rPr>
              <a:t>The words of many of our songs are actually prayers. </a:t>
            </a:r>
            <a:endParaRPr lang="en-US" sz="3200" dirty="0">
              <a:effectLst/>
            </a:endParaRPr>
          </a:p>
          <a:p>
            <a:pPr rtl="0" eaLnBrk="1" latinLnBrk="0" hangingPunct="1"/>
            <a:r>
              <a:rPr lang="en-US" sz="3200" b="1" kern="1200" dirty="0">
                <a:solidFill>
                  <a:schemeClr val="bg1"/>
                </a:solidFill>
                <a:effectLst/>
                <a:latin typeface="Cambria" pitchFamily="18" charset="0"/>
                <a:ea typeface="+mn-ea"/>
                <a:cs typeface="+mn-cs"/>
              </a:rPr>
              <a:t>We can also use the words of our songs as prayers when appropriate.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05079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219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Exodus 15:1–2</vt:lpstr>
      <vt:lpstr>PowerPoint Presentation</vt:lpstr>
      <vt:lpstr>Pray with your body.</vt:lpstr>
      <vt:lpstr>Pray with your body.</vt:lpstr>
      <vt:lpstr>Pray scripture.</vt:lpstr>
      <vt:lpstr>Sing your prayers.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Terry</dc:creator>
  <cp:lastModifiedBy>EastShelby</cp:lastModifiedBy>
  <cp:revision>53</cp:revision>
  <dcterms:created xsi:type="dcterms:W3CDTF">2010-03-28T12:58:06Z</dcterms:created>
  <dcterms:modified xsi:type="dcterms:W3CDTF">2017-12-10T15:03:46Z</dcterms:modified>
</cp:coreProperties>
</file>