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8" r:id="rId2"/>
    <p:sldId id="282" r:id="rId3"/>
    <p:sldId id="257" r:id="rId4"/>
    <p:sldId id="283" r:id="rId5"/>
    <p:sldId id="284" r:id="rId6"/>
    <p:sldId id="285" r:id="rId7"/>
    <p:sldId id="286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A6A"/>
    <a:srgbClr val="D05F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8" autoAdjust="0"/>
    <p:restoredTop sz="86406" autoAdjust="0"/>
  </p:normalViewPr>
  <p:slideViewPr>
    <p:cSldViewPr>
      <p:cViewPr varScale="1">
        <p:scale>
          <a:sx n="83" d="100"/>
          <a:sy n="83" d="100"/>
        </p:scale>
        <p:origin x="102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0657B-AE12-F94D-A92F-6A570129C02F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109FC-3610-E842-B2AA-8B2D09BB5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4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6858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8DEB6-8422-4EA5-9379-A5B9EA0B9415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CFBA6A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18:1–4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463675"/>
            <a:ext cx="838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1</a:t>
            </a:r>
            <a:r>
              <a:rPr lang="en-US" sz="3200" b="1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 And he told them a parable to the effect that they ought always to pray and not lose heart. </a:t>
            </a:r>
            <a:r>
              <a:rPr lang="en-US" sz="3200" b="1" baseline="30000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2</a:t>
            </a:r>
            <a:r>
              <a:rPr lang="en-US" sz="3200" b="1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 He said, “In a certain city there was a judge who neither feared God nor respected man. </a:t>
            </a:r>
            <a:r>
              <a:rPr lang="en-US" sz="3200" b="1" baseline="30000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3</a:t>
            </a:r>
            <a:r>
              <a:rPr lang="en-US" sz="3200" b="1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 And there was a widow in that city who kept coming to him and saying, ‘Give me justice against my adversary.’ </a:t>
            </a:r>
            <a:r>
              <a:rPr lang="en-US" sz="3200" b="1" baseline="30000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4</a:t>
            </a:r>
            <a:r>
              <a:rPr lang="en-US" sz="3200" b="1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 For a while he refused, but afterward he said to himself, ‘Though I neither fear God nor respect man, 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18:5–8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463675"/>
            <a:ext cx="838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5</a:t>
            </a:r>
            <a:r>
              <a:rPr lang="en-US" sz="3200" b="1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 yet because this widow keeps bothering me, I will give her justice, so that she will not beat me down by her continual coming.’ ” </a:t>
            </a:r>
            <a:r>
              <a:rPr lang="en-US" sz="3200" b="1" baseline="30000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6</a:t>
            </a:r>
            <a:r>
              <a:rPr lang="en-US" sz="3200" b="1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 And the Lord said, “Hear what the unrighteous judge says. </a:t>
            </a:r>
            <a:r>
              <a:rPr lang="en-US" sz="3200" b="1" baseline="30000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7</a:t>
            </a:r>
            <a:r>
              <a:rPr lang="en-US" sz="3200" b="1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 And will not God give justice to his elect, who cry to him day and night? Will he delay long over them? </a:t>
            </a:r>
            <a:r>
              <a:rPr lang="en-US" sz="3200" b="1" baseline="30000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8</a:t>
            </a:r>
            <a:r>
              <a:rPr lang="en-US" sz="3200" b="1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 I tell you, he will give justice to them speedily. Nevertheless, when the Son of Man comes, will he find faith on earth?” </a:t>
            </a:r>
          </a:p>
          <a:p>
            <a:endParaRPr lang="en-US" sz="3200" b="1" dirty="0">
              <a:solidFill>
                <a:schemeClr val="bg1"/>
              </a:solidFill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40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Praying with precision.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Gideon.</a:t>
            </a:r>
          </a:p>
          <a:p>
            <a:pPr lvl="1"/>
            <a:r>
              <a:rPr lang="en-US" dirty="0"/>
              <a:t>Judges 6:17, 36–40</a:t>
            </a:r>
          </a:p>
          <a:p>
            <a:r>
              <a:rPr lang="en-US" dirty="0"/>
              <a:t>Eliezer</a:t>
            </a:r>
          </a:p>
          <a:p>
            <a:pPr lvl="1"/>
            <a:r>
              <a:rPr lang="en-US" dirty="0"/>
              <a:t>Genesis 24:12–14</a:t>
            </a:r>
          </a:p>
          <a:p>
            <a:r>
              <a:rPr lang="en-US" dirty="0"/>
              <a:t>Elijah</a:t>
            </a:r>
          </a:p>
          <a:p>
            <a:pPr lvl="1"/>
            <a:r>
              <a:rPr lang="en-US" dirty="0"/>
              <a:t>1 Kings 18:36–38</a:t>
            </a:r>
          </a:p>
          <a:p>
            <a:r>
              <a:rPr lang="en-US" dirty="0"/>
              <a:t>Hannah</a:t>
            </a:r>
          </a:p>
          <a:p>
            <a:pPr lvl="1"/>
            <a:r>
              <a:rPr lang="en-US" dirty="0"/>
              <a:t>1 Samuel  1:7</a:t>
            </a:r>
          </a:p>
        </p:txBody>
      </p:sp>
    </p:spTree>
    <p:extLst>
      <p:ext uri="{BB962C8B-B14F-4D97-AF65-F5344CB8AC3E}">
        <p14:creationId xmlns:p14="http://schemas.microsoft.com/office/powerpoint/2010/main" val="698975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Praying with precision.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no limits to prayer. </a:t>
            </a:r>
          </a:p>
          <a:p>
            <a:r>
              <a:rPr lang="en-US" dirty="0"/>
              <a:t>The real questions? H</a:t>
            </a:r>
          </a:p>
          <a:p>
            <a:pPr lvl="1"/>
            <a:r>
              <a:rPr lang="en-US" dirty="0"/>
              <a:t>How big is your faith?</a:t>
            </a:r>
          </a:p>
          <a:p>
            <a:pPr lvl="1"/>
            <a:r>
              <a:rPr lang="en-US" dirty="0"/>
              <a:t>What is your motive?</a:t>
            </a:r>
          </a:p>
        </p:txBody>
      </p:sp>
    </p:spTree>
    <p:extLst>
      <p:ext uri="{BB962C8B-B14F-4D97-AF65-F5344CB8AC3E}">
        <p14:creationId xmlns:p14="http://schemas.microsoft.com/office/powerpoint/2010/main" val="1559461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Praying with persistence.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Luke 18:1–8</a:t>
            </a:r>
          </a:p>
          <a:p>
            <a:r>
              <a:rPr lang="en-US" dirty="0"/>
              <a:t>Luke 11:5–8</a:t>
            </a:r>
          </a:p>
          <a:p>
            <a:r>
              <a:rPr lang="en-US" dirty="0"/>
              <a:t>Matthew 15:21–28</a:t>
            </a:r>
          </a:p>
          <a:p>
            <a:r>
              <a:rPr lang="en-US" dirty="0"/>
              <a:t>Acts 12:1–5</a:t>
            </a:r>
          </a:p>
          <a:p>
            <a:r>
              <a:rPr lang="en-US" dirty="0"/>
              <a:t>Genesis 32</a:t>
            </a:r>
          </a:p>
        </p:txBody>
      </p:sp>
    </p:spTree>
    <p:extLst>
      <p:ext uri="{BB962C8B-B14F-4D97-AF65-F5344CB8AC3E}">
        <p14:creationId xmlns:p14="http://schemas.microsoft.com/office/powerpoint/2010/main" val="1985422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Praying with persistence.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must be a great desire. </a:t>
            </a:r>
          </a:p>
          <a:p>
            <a:r>
              <a:rPr lang="en-US" dirty="0"/>
              <a:t>It must be done with faith. </a:t>
            </a:r>
          </a:p>
          <a:p>
            <a:r>
              <a:rPr lang="en-US" dirty="0"/>
              <a:t>It must be of vital importance. </a:t>
            </a:r>
          </a:p>
          <a:p>
            <a:r>
              <a:rPr lang="en-US" dirty="0"/>
              <a:t>It must be time consuming. </a:t>
            </a:r>
          </a:p>
        </p:txBody>
      </p:sp>
    </p:spTree>
    <p:extLst>
      <p:ext uri="{BB962C8B-B14F-4D97-AF65-F5344CB8AC3E}">
        <p14:creationId xmlns:p14="http://schemas.microsoft.com/office/powerpoint/2010/main" val="1544962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216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Office Theme</vt:lpstr>
      <vt:lpstr>Luke 18:1–4</vt:lpstr>
      <vt:lpstr>Luke 18:5–8</vt:lpstr>
      <vt:lpstr>PowerPoint Presentation</vt:lpstr>
      <vt:lpstr>Praying with precision.</vt:lpstr>
      <vt:lpstr>Praying with precision.</vt:lpstr>
      <vt:lpstr>Praying with persistence.</vt:lpstr>
      <vt:lpstr>Praying with persistence.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Terry</dc:creator>
  <cp:lastModifiedBy>EastShelby</cp:lastModifiedBy>
  <cp:revision>54</cp:revision>
  <dcterms:created xsi:type="dcterms:W3CDTF">2010-03-28T12:58:06Z</dcterms:created>
  <dcterms:modified xsi:type="dcterms:W3CDTF">2017-12-10T15:03:24Z</dcterms:modified>
</cp:coreProperties>
</file>