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547" r:id="rId3"/>
    <p:sldId id="548" r:id="rId4"/>
    <p:sldId id="546" r:id="rId5"/>
    <p:sldId id="550" r:id="rId6"/>
    <p:sldId id="549" r:id="rId7"/>
    <p:sldId id="552" r:id="rId8"/>
    <p:sldId id="553" r:id="rId9"/>
    <p:sldId id="554" r:id="rId10"/>
    <p:sldId id="555" r:id="rId11"/>
    <p:sldId id="556" r:id="rId12"/>
    <p:sldId id="557" r:id="rId13"/>
    <p:sldId id="558" r:id="rId14"/>
    <p:sldId id="551"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 id="574" r:id="rId31"/>
    <p:sldId id="575" r:id="rId32"/>
    <p:sldId id="576" r:id="rId33"/>
    <p:sldId id="577" r:id="rId34"/>
    <p:sldId id="578" r:id="rId35"/>
    <p:sldId id="579" r:id="rId36"/>
    <p:sldId id="580" r:id="rId37"/>
    <p:sldId id="581" r:id="rId38"/>
    <p:sldId id="582" r:id="rId39"/>
    <p:sldId id="583" r:id="rId40"/>
    <p:sldId id="584" r:id="rId41"/>
    <p:sldId id="585" r:id="rId42"/>
    <p:sldId id="586" r:id="rId43"/>
    <p:sldId id="587" r:id="rId44"/>
    <p:sldId id="588" r:id="rId45"/>
    <p:sldId id="58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8B786E"/>
    <a:srgbClr val="D1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101" d="100"/>
          <a:sy n="101" d="100"/>
        </p:scale>
        <p:origin x="270" y="7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F3F59-4242-4F94-A06F-B3A5CF5C85EA}" type="doc">
      <dgm:prSet loTypeId="urn:microsoft.com/office/officeart/2005/8/layout/cycle5" loCatId="cycle" qsTypeId="urn:microsoft.com/office/officeart/2005/8/quickstyle/3d7" qsCatId="3D" csTypeId="urn:microsoft.com/office/officeart/2005/8/colors/colorful5" csCatId="colorful" phldr="1"/>
      <dgm:spPr/>
      <dgm:t>
        <a:bodyPr/>
        <a:lstStyle/>
        <a:p>
          <a:endParaRPr lang="en-US"/>
        </a:p>
      </dgm:t>
    </dgm:pt>
    <dgm:pt modelId="{3F015FFD-C29E-4CBB-A18B-62B13613D9D1}">
      <dgm:prSet phldrT="[Text]" custT="1"/>
      <dgm:spPr/>
      <dgm:t>
        <a:bodyPr/>
        <a:lstStyle/>
        <a:p>
          <a:r>
            <a:rPr lang="en-US" sz="1600" dirty="0"/>
            <a:t>Craving-Tension</a:t>
          </a:r>
        </a:p>
      </dgm:t>
    </dgm:pt>
    <dgm:pt modelId="{31A14BF6-A15F-47DF-8CDD-784A78F37323}" type="parTrans" cxnId="{0822C667-6065-446B-A185-64C33BE144E7}">
      <dgm:prSet/>
      <dgm:spPr/>
      <dgm:t>
        <a:bodyPr/>
        <a:lstStyle/>
        <a:p>
          <a:endParaRPr lang="en-US"/>
        </a:p>
      </dgm:t>
    </dgm:pt>
    <dgm:pt modelId="{66D6A4E9-154D-40BD-B4A3-88EABCE9D4AE}" type="sibTrans" cxnId="{0822C667-6065-446B-A185-64C33BE144E7}">
      <dgm:prSet/>
      <dgm:spPr/>
      <dgm:t>
        <a:bodyPr/>
        <a:lstStyle/>
        <a:p>
          <a:endParaRPr lang="en-US"/>
        </a:p>
      </dgm:t>
    </dgm:pt>
    <dgm:pt modelId="{2F1D43F3-E60B-4CC0-9212-9EC16189EA74}">
      <dgm:prSet phldrT="[Text]" custT="1"/>
      <dgm:spPr/>
      <dgm:t>
        <a:bodyPr/>
        <a:lstStyle/>
        <a:p>
          <a:r>
            <a:rPr lang="en-US" sz="1600" dirty="0"/>
            <a:t>Visual Triggers</a:t>
          </a:r>
        </a:p>
      </dgm:t>
    </dgm:pt>
    <dgm:pt modelId="{77C1D6B9-69D6-49A6-9AA0-7F253A3619C2}" type="parTrans" cxnId="{DB194294-08AF-43C4-AD1B-AD739F9E9BAA}">
      <dgm:prSet/>
      <dgm:spPr/>
      <dgm:t>
        <a:bodyPr/>
        <a:lstStyle/>
        <a:p>
          <a:endParaRPr lang="en-US"/>
        </a:p>
      </dgm:t>
    </dgm:pt>
    <dgm:pt modelId="{85C91EC7-514C-4CC8-8E35-D24DC8994710}" type="sibTrans" cxnId="{DB194294-08AF-43C4-AD1B-AD739F9E9BAA}">
      <dgm:prSet/>
      <dgm:spPr/>
      <dgm:t>
        <a:bodyPr/>
        <a:lstStyle/>
        <a:p>
          <a:endParaRPr lang="en-US"/>
        </a:p>
      </dgm:t>
    </dgm:pt>
    <dgm:pt modelId="{BE6737E8-5860-4812-97AD-51366958B658}">
      <dgm:prSet phldrT="[Text]" custT="1"/>
      <dgm:spPr/>
      <dgm:t>
        <a:bodyPr/>
        <a:lstStyle/>
        <a:p>
          <a:r>
            <a:rPr lang="en-US" sz="1600" dirty="0"/>
            <a:t>Pain</a:t>
          </a:r>
          <a:r>
            <a:rPr lang="en-US" sz="1300" dirty="0"/>
            <a:t> Repression</a:t>
          </a:r>
        </a:p>
      </dgm:t>
    </dgm:pt>
    <dgm:pt modelId="{12FC2599-3BAE-40EF-9C05-5669794DF7F9}" type="parTrans" cxnId="{8D1D0E9D-4864-4EFA-BD3E-38550800BE82}">
      <dgm:prSet/>
      <dgm:spPr/>
      <dgm:t>
        <a:bodyPr/>
        <a:lstStyle/>
        <a:p>
          <a:endParaRPr lang="en-US"/>
        </a:p>
      </dgm:t>
    </dgm:pt>
    <dgm:pt modelId="{63070505-A736-4601-80E1-69386395321F}" type="sibTrans" cxnId="{8D1D0E9D-4864-4EFA-BD3E-38550800BE82}">
      <dgm:prSet/>
      <dgm:spPr/>
      <dgm:t>
        <a:bodyPr/>
        <a:lstStyle/>
        <a:p>
          <a:endParaRPr lang="en-US"/>
        </a:p>
      </dgm:t>
    </dgm:pt>
    <dgm:pt modelId="{DEACB06A-F368-4D1A-B71E-096FC52C5B66}">
      <dgm:prSet phldrT="[Text]" custT="1"/>
      <dgm:spPr/>
      <dgm:t>
        <a:bodyPr/>
        <a:lstStyle/>
        <a:p>
          <a:r>
            <a:rPr lang="en-US" sz="1600" dirty="0"/>
            <a:t>Let Down</a:t>
          </a:r>
        </a:p>
      </dgm:t>
    </dgm:pt>
    <dgm:pt modelId="{A4CC0ED3-7912-4317-8ECE-72A9EE63491B}" type="parTrans" cxnId="{1340318D-AD9A-497F-A041-5C5CA99AF4A9}">
      <dgm:prSet/>
      <dgm:spPr/>
      <dgm:t>
        <a:bodyPr/>
        <a:lstStyle/>
        <a:p>
          <a:endParaRPr lang="en-US"/>
        </a:p>
      </dgm:t>
    </dgm:pt>
    <dgm:pt modelId="{48E5ADA8-315A-4F19-B27A-9EFAF7A8AFC4}" type="sibTrans" cxnId="{1340318D-AD9A-497F-A041-5C5CA99AF4A9}">
      <dgm:prSet/>
      <dgm:spPr/>
      <dgm:t>
        <a:bodyPr/>
        <a:lstStyle/>
        <a:p>
          <a:endParaRPr lang="en-US"/>
        </a:p>
      </dgm:t>
    </dgm:pt>
    <dgm:pt modelId="{C709FC1E-8A76-47BA-A946-8E3B0C54CC91}">
      <dgm:prSet phldrT="[Text]" custT="1"/>
      <dgm:spPr/>
      <dgm:t>
        <a:bodyPr/>
        <a:lstStyle/>
        <a:p>
          <a:r>
            <a:rPr lang="en-US" sz="1600" dirty="0"/>
            <a:t>The Vow</a:t>
          </a:r>
        </a:p>
      </dgm:t>
    </dgm:pt>
    <dgm:pt modelId="{2B98DE57-AA1E-49A9-9CF0-3DA1D2E38D8C}" type="parTrans" cxnId="{501DD532-9AB0-47F1-A0CD-35F819BF0B3C}">
      <dgm:prSet/>
      <dgm:spPr/>
      <dgm:t>
        <a:bodyPr/>
        <a:lstStyle/>
        <a:p>
          <a:endParaRPr lang="en-US"/>
        </a:p>
      </dgm:t>
    </dgm:pt>
    <dgm:pt modelId="{BD2E238F-A212-4F99-A623-090FA1B3DC80}" type="sibTrans" cxnId="{501DD532-9AB0-47F1-A0CD-35F819BF0B3C}">
      <dgm:prSet/>
      <dgm:spPr/>
      <dgm:t>
        <a:bodyPr/>
        <a:lstStyle/>
        <a:p>
          <a:endParaRPr lang="en-US"/>
        </a:p>
      </dgm:t>
    </dgm:pt>
    <dgm:pt modelId="{345683E6-B1C8-47C1-910F-01C9E9B97F69}">
      <dgm:prSet phldrT="[Text]" custT="1"/>
      <dgm:spPr/>
      <dgm:t>
        <a:bodyPr/>
        <a:lstStyle/>
        <a:p>
          <a:r>
            <a:rPr lang="en-US" sz="1600" dirty="0"/>
            <a:t>Fantasy</a:t>
          </a:r>
        </a:p>
      </dgm:t>
    </dgm:pt>
    <dgm:pt modelId="{B8B6D479-8D92-4EE7-81D4-83569386B7FE}" type="parTrans" cxnId="{1A2383B2-FA7F-4B41-8531-22B701848E6C}">
      <dgm:prSet/>
      <dgm:spPr/>
      <dgm:t>
        <a:bodyPr/>
        <a:lstStyle/>
        <a:p>
          <a:endParaRPr lang="en-US"/>
        </a:p>
      </dgm:t>
    </dgm:pt>
    <dgm:pt modelId="{576E8816-A0C4-43D3-A727-FF3B4FB23DA9}" type="sibTrans" cxnId="{1A2383B2-FA7F-4B41-8531-22B701848E6C}">
      <dgm:prSet/>
      <dgm:spPr/>
      <dgm:t>
        <a:bodyPr/>
        <a:lstStyle/>
        <a:p>
          <a:endParaRPr lang="en-US"/>
        </a:p>
      </dgm:t>
    </dgm:pt>
    <dgm:pt modelId="{643334EE-ABE9-4FED-95C8-3E51EF16457F}">
      <dgm:prSet phldrT="[Text]" custT="1"/>
      <dgm:spPr/>
      <dgm:t>
        <a:bodyPr/>
        <a:lstStyle/>
        <a:p>
          <a:r>
            <a:rPr lang="en-US" sz="1600" dirty="0"/>
            <a:t>Hunt</a:t>
          </a:r>
        </a:p>
      </dgm:t>
    </dgm:pt>
    <dgm:pt modelId="{2FC8529B-A0C8-4AF0-8243-BEC64D6B68D2}" type="parTrans" cxnId="{E6BCC3A6-D93B-4823-AC4E-C4461FB1A413}">
      <dgm:prSet/>
      <dgm:spPr/>
      <dgm:t>
        <a:bodyPr/>
        <a:lstStyle/>
        <a:p>
          <a:endParaRPr lang="en-US"/>
        </a:p>
      </dgm:t>
    </dgm:pt>
    <dgm:pt modelId="{EF15141F-78CA-40CA-A544-05EA63001F52}" type="sibTrans" cxnId="{E6BCC3A6-D93B-4823-AC4E-C4461FB1A413}">
      <dgm:prSet/>
      <dgm:spPr/>
      <dgm:t>
        <a:bodyPr/>
        <a:lstStyle/>
        <a:p>
          <a:endParaRPr lang="en-US"/>
        </a:p>
      </dgm:t>
    </dgm:pt>
    <dgm:pt modelId="{FED8892F-2D5D-45F1-9354-58A7FACEFD8F}">
      <dgm:prSet phldrT="[Text]" custT="1"/>
      <dgm:spPr/>
      <dgm:t>
        <a:bodyPr/>
        <a:lstStyle/>
        <a:p>
          <a:r>
            <a:rPr lang="en-US" sz="1400" dirty="0"/>
            <a:t>Connection</a:t>
          </a:r>
        </a:p>
      </dgm:t>
    </dgm:pt>
    <dgm:pt modelId="{20C7F02D-5E9D-4ED0-8B20-BB65FA11A8A0}" type="parTrans" cxnId="{2202BA3F-E51F-475C-9621-3CBC09362C95}">
      <dgm:prSet/>
      <dgm:spPr/>
      <dgm:t>
        <a:bodyPr/>
        <a:lstStyle/>
        <a:p>
          <a:endParaRPr lang="en-US"/>
        </a:p>
      </dgm:t>
    </dgm:pt>
    <dgm:pt modelId="{0299926E-3D78-4FC8-8BF8-FE2C5585F42F}" type="sibTrans" cxnId="{2202BA3F-E51F-475C-9621-3CBC09362C95}">
      <dgm:prSet/>
      <dgm:spPr/>
      <dgm:t>
        <a:bodyPr/>
        <a:lstStyle/>
        <a:p>
          <a:endParaRPr lang="en-US"/>
        </a:p>
      </dgm:t>
    </dgm:pt>
    <dgm:pt modelId="{0714E205-01F1-4115-B4B2-58DB77DD0601}">
      <dgm:prSet phldrT="[Text]" custT="1"/>
      <dgm:spPr/>
      <dgm:t>
        <a:bodyPr/>
        <a:lstStyle/>
        <a:p>
          <a:r>
            <a:rPr lang="en-US" sz="1600" dirty="0"/>
            <a:t>Action</a:t>
          </a:r>
        </a:p>
      </dgm:t>
    </dgm:pt>
    <dgm:pt modelId="{5AF9782E-565D-43F5-AE76-99D2E04767B3}" type="parTrans" cxnId="{92EE0175-5669-4435-B0E0-4353CC58EEC5}">
      <dgm:prSet/>
      <dgm:spPr/>
      <dgm:t>
        <a:bodyPr/>
        <a:lstStyle/>
        <a:p>
          <a:endParaRPr lang="en-US"/>
        </a:p>
      </dgm:t>
    </dgm:pt>
    <dgm:pt modelId="{19CDE16C-3460-4F64-83D6-0DFC4E0AEE8E}" type="sibTrans" cxnId="{92EE0175-5669-4435-B0E0-4353CC58EEC5}">
      <dgm:prSet/>
      <dgm:spPr/>
      <dgm:t>
        <a:bodyPr/>
        <a:lstStyle/>
        <a:p>
          <a:endParaRPr lang="en-US"/>
        </a:p>
      </dgm:t>
    </dgm:pt>
    <dgm:pt modelId="{12BD110B-61AE-41EA-8209-7EFA9965EDAB}">
      <dgm:prSet phldrT="[Text]" custT="1"/>
      <dgm:spPr/>
      <dgm:t>
        <a:bodyPr/>
        <a:lstStyle/>
        <a:p>
          <a:r>
            <a:rPr lang="en-US" sz="1500" dirty="0"/>
            <a:t>Fulfillment</a:t>
          </a:r>
        </a:p>
      </dgm:t>
    </dgm:pt>
    <dgm:pt modelId="{603AEA39-6B1E-48DA-83CE-97ED4394BC32}" type="parTrans" cxnId="{1DA7E485-54C0-4E97-B1CD-93278CE4982D}">
      <dgm:prSet/>
      <dgm:spPr/>
      <dgm:t>
        <a:bodyPr/>
        <a:lstStyle/>
        <a:p>
          <a:endParaRPr lang="en-US"/>
        </a:p>
      </dgm:t>
    </dgm:pt>
    <dgm:pt modelId="{DB17E875-96B4-4E74-866C-1EBB03324146}" type="sibTrans" cxnId="{1DA7E485-54C0-4E97-B1CD-93278CE4982D}">
      <dgm:prSet/>
      <dgm:spPr/>
      <dgm:t>
        <a:bodyPr/>
        <a:lstStyle/>
        <a:p>
          <a:endParaRPr lang="en-US"/>
        </a:p>
      </dgm:t>
    </dgm:pt>
    <dgm:pt modelId="{A1F5BAF6-EAA1-4F0C-9DFC-5CD68427B115}" type="pres">
      <dgm:prSet presAssocID="{088F3F59-4242-4F94-A06F-B3A5CF5C85EA}" presName="cycle" presStyleCnt="0">
        <dgm:presLayoutVars>
          <dgm:dir/>
          <dgm:resizeHandles val="exact"/>
        </dgm:presLayoutVars>
      </dgm:prSet>
      <dgm:spPr/>
    </dgm:pt>
    <dgm:pt modelId="{2FF9267B-4CA6-4DB5-8D56-282120DE7E53}" type="pres">
      <dgm:prSet presAssocID="{3F015FFD-C29E-4CBB-A18B-62B13613D9D1}" presName="node" presStyleLbl="node1" presStyleIdx="0" presStyleCnt="10">
        <dgm:presLayoutVars>
          <dgm:bulletEnabled val="1"/>
        </dgm:presLayoutVars>
      </dgm:prSet>
      <dgm:spPr/>
    </dgm:pt>
    <dgm:pt modelId="{2F259463-45A4-4431-9A44-8C40EC2C7489}" type="pres">
      <dgm:prSet presAssocID="{3F015FFD-C29E-4CBB-A18B-62B13613D9D1}" presName="spNode" presStyleCnt="0"/>
      <dgm:spPr/>
    </dgm:pt>
    <dgm:pt modelId="{080B2AF9-7187-4580-AB69-F1A9E4741FF4}" type="pres">
      <dgm:prSet presAssocID="{66D6A4E9-154D-40BD-B4A3-88EABCE9D4AE}" presName="sibTrans" presStyleLbl="sibTrans1D1" presStyleIdx="0" presStyleCnt="10"/>
      <dgm:spPr/>
    </dgm:pt>
    <dgm:pt modelId="{A5D1D7C7-D68E-4157-93F8-5C96CC46BEB5}" type="pres">
      <dgm:prSet presAssocID="{2F1D43F3-E60B-4CC0-9212-9EC16189EA74}" presName="node" presStyleLbl="node1" presStyleIdx="1" presStyleCnt="10">
        <dgm:presLayoutVars>
          <dgm:bulletEnabled val="1"/>
        </dgm:presLayoutVars>
      </dgm:prSet>
      <dgm:spPr/>
    </dgm:pt>
    <dgm:pt modelId="{7EDC0075-BED7-4BE9-B04F-B089BD95A827}" type="pres">
      <dgm:prSet presAssocID="{2F1D43F3-E60B-4CC0-9212-9EC16189EA74}" presName="spNode" presStyleCnt="0"/>
      <dgm:spPr/>
    </dgm:pt>
    <dgm:pt modelId="{6605C00C-46F4-48F2-8297-050C08045EC1}" type="pres">
      <dgm:prSet presAssocID="{85C91EC7-514C-4CC8-8E35-D24DC8994710}" presName="sibTrans" presStyleLbl="sibTrans1D1" presStyleIdx="1" presStyleCnt="10"/>
      <dgm:spPr/>
    </dgm:pt>
    <dgm:pt modelId="{1034635D-B08D-4CF1-8162-E3B129EE5040}" type="pres">
      <dgm:prSet presAssocID="{BE6737E8-5860-4812-97AD-51366958B658}" presName="node" presStyleLbl="node1" presStyleIdx="2" presStyleCnt="10">
        <dgm:presLayoutVars>
          <dgm:bulletEnabled val="1"/>
        </dgm:presLayoutVars>
      </dgm:prSet>
      <dgm:spPr/>
    </dgm:pt>
    <dgm:pt modelId="{ADACAE33-04FA-46D0-8E0B-0D98F61C93D8}" type="pres">
      <dgm:prSet presAssocID="{BE6737E8-5860-4812-97AD-51366958B658}" presName="spNode" presStyleCnt="0"/>
      <dgm:spPr/>
    </dgm:pt>
    <dgm:pt modelId="{5B570274-D649-4DA7-8EDB-C9628BB824D7}" type="pres">
      <dgm:prSet presAssocID="{63070505-A736-4601-80E1-69386395321F}" presName="sibTrans" presStyleLbl="sibTrans1D1" presStyleIdx="2" presStyleCnt="10"/>
      <dgm:spPr/>
    </dgm:pt>
    <dgm:pt modelId="{ACEEA21A-2E59-4021-8D22-0862F1097007}" type="pres">
      <dgm:prSet presAssocID="{345683E6-B1C8-47C1-910F-01C9E9B97F69}" presName="node" presStyleLbl="node1" presStyleIdx="3" presStyleCnt="10">
        <dgm:presLayoutVars>
          <dgm:bulletEnabled val="1"/>
        </dgm:presLayoutVars>
      </dgm:prSet>
      <dgm:spPr/>
    </dgm:pt>
    <dgm:pt modelId="{D0A0C9DC-87EC-4B51-B70F-433C5675E552}" type="pres">
      <dgm:prSet presAssocID="{345683E6-B1C8-47C1-910F-01C9E9B97F69}" presName="spNode" presStyleCnt="0"/>
      <dgm:spPr/>
    </dgm:pt>
    <dgm:pt modelId="{0A6F6682-50D2-462A-B97C-0CD8D4C40E98}" type="pres">
      <dgm:prSet presAssocID="{576E8816-A0C4-43D3-A727-FF3B4FB23DA9}" presName="sibTrans" presStyleLbl="sibTrans1D1" presStyleIdx="3" presStyleCnt="10"/>
      <dgm:spPr/>
    </dgm:pt>
    <dgm:pt modelId="{8A36B833-675B-4660-AC45-493C94F8796A}" type="pres">
      <dgm:prSet presAssocID="{643334EE-ABE9-4FED-95C8-3E51EF16457F}" presName="node" presStyleLbl="node1" presStyleIdx="4" presStyleCnt="10">
        <dgm:presLayoutVars>
          <dgm:bulletEnabled val="1"/>
        </dgm:presLayoutVars>
      </dgm:prSet>
      <dgm:spPr/>
    </dgm:pt>
    <dgm:pt modelId="{B75AE17B-0BB7-4097-83D2-50A7BFB0294F}" type="pres">
      <dgm:prSet presAssocID="{643334EE-ABE9-4FED-95C8-3E51EF16457F}" presName="spNode" presStyleCnt="0"/>
      <dgm:spPr/>
    </dgm:pt>
    <dgm:pt modelId="{6743A753-9039-4FA1-BFAD-7CB9223E38A9}" type="pres">
      <dgm:prSet presAssocID="{EF15141F-78CA-40CA-A544-05EA63001F52}" presName="sibTrans" presStyleLbl="sibTrans1D1" presStyleIdx="4" presStyleCnt="10"/>
      <dgm:spPr/>
    </dgm:pt>
    <dgm:pt modelId="{F3050A23-D9D6-4395-8B4B-03795F0926F3}" type="pres">
      <dgm:prSet presAssocID="{FED8892F-2D5D-45F1-9354-58A7FACEFD8F}" presName="node" presStyleLbl="node1" presStyleIdx="5" presStyleCnt="10">
        <dgm:presLayoutVars>
          <dgm:bulletEnabled val="1"/>
        </dgm:presLayoutVars>
      </dgm:prSet>
      <dgm:spPr/>
    </dgm:pt>
    <dgm:pt modelId="{00446A91-6605-498A-AE1B-FA7991AC8056}" type="pres">
      <dgm:prSet presAssocID="{FED8892F-2D5D-45F1-9354-58A7FACEFD8F}" presName="spNode" presStyleCnt="0"/>
      <dgm:spPr/>
    </dgm:pt>
    <dgm:pt modelId="{630668B4-B376-46FD-BA05-A7587283EBFC}" type="pres">
      <dgm:prSet presAssocID="{0299926E-3D78-4FC8-8BF8-FE2C5585F42F}" presName="sibTrans" presStyleLbl="sibTrans1D1" presStyleIdx="5" presStyleCnt="10"/>
      <dgm:spPr/>
    </dgm:pt>
    <dgm:pt modelId="{20804639-D42A-4757-90AA-511D5B5A7658}" type="pres">
      <dgm:prSet presAssocID="{0714E205-01F1-4115-B4B2-58DB77DD0601}" presName="node" presStyleLbl="node1" presStyleIdx="6" presStyleCnt="10">
        <dgm:presLayoutVars>
          <dgm:bulletEnabled val="1"/>
        </dgm:presLayoutVars>
      </dgm:prSet>
      <dgm:spPr/>
    </dgm:pt>
    <dgm:pt modelId="{B3749769-DF25-4A8D-A802-9B43889913DB}" type="pres">
      <dgm:prSet presAssocID="{0714E205-01F1-4115-B4B2-58DB77DD0601}" presName="spNode" presStyleCnt="0"/>
      <dgm:spPr/>
    </dgm:pt>
    <dgm:pt modelId="{6F36ED77-DDA7-425C-9D83-8E2622BE2727}" type="pres">
      <dgm:prSet presAssocID="{19CDE16C-3460-4F64-83D6-0DFC4E0AEE8E}" presName="sibTrans" presStyleLbl="sibTrans1D1" presStyleIdx="6" presStyleCnt="10"/>
      <dgm:spPr/>
    </dgm:pt>
    <dgm:pt modelId="{80799400-B3A3-4430-B381-3B1A11566279}" type="pres">
      <dgm:prSet presAssocID="{12BD110B-61AE-41EA-8209-7EFA9965EDAB}" presName="node" presStyleLbl="node1" presStyleIdx="7" presStyleCnt="10">
        <dgm:presLayoutVars>
          <dgm:bulletEnabled val="1"/>
        </dgm:presLayoutVars>
      </dgm:prSet>
      <dgm:spPr/>
    </dgm:pt>
    <dgm:pt modelId="{A3C44AE3-4D6B-4026-A9AF-984BEAF4CE4C}" type="pres">
      <dgm:prSet presAssocID="{12BD110B-61AE-41EA-8209-7EFA9965EDAB}" presName="spNode" presStyleCnt="0"/>
      <dgm:spPr/>
    </dgm:pt>
    <dgm:pt modelId="{536EF1D2-88B6-4DF4-8BBF-9F5718B0154A}" type="pres">
      <dgm:prSet presAssocID="{DB17E875-96B4-4E74-866C-1EBB03324146}" presName="sibTrans" presStyleLbl="sibTrans1D1" presStyleIdx="7" presStyleCnt="10"/>
      <dgm:spPr/>
    </dgm:pt>
    <dgm:pt modelId="{39709901-E4F6-4DFA-B640-B8B7B0ED924A}" type="pres">
      <dgm:prSet presAssocID="{DEACB06A-F368-4D1A-B71E-096FC52C5B66}" presName="node" presStyleLbl="node1" presStyleIdx="8" presStyleCnt="10">
        <dgm:presLayoutVars>
          <dgm:bulletEnabled val="1"/>
        </dgm:presLayoutVars>
      </dgm:prSet>
      <dgm:spPr/>
    </dgm:pt>
    <dgm:pt modelId="{302E6E4F-60B7-422B-B6C1-947692852AD3}" type="pres">
      <dgm:prSet presAssocID="{DEACB06A-F368-4D1A-B71E-096FC52C5B66}" presName="spNode" presStyleCnt="0"/>
      <dgm:spPr/>
    </dgm:pt>
    <dgm:pt modelId="{0EE689EC-0EC6-4B06-B0CE-22EE753F3AC0}" type="pres">
      <dgm:prSet presAssocID="{48E5ADA8-315A-4F19-B27A-9EFAF7A8AFC4}" presName="sibTrans" presStyleLbl="sibTrans1D1" presStyleIdx="8" presStyleCnt="10"/>
      <dgm:spPr/>
    </dgm:pt>
    <dgm:pt modelId="{E91F6243-8872-4A2F-BADB-DF07DBCE2951}" type="pres">
      <dgm:prSet presAssocID="{C709FC1E-8A76-47BA-A946-8E3B0C54CC91}" presName="node" presStyleLbl="node1" presStyleIdx="9" presStyleCnt="10">
        <dgm:presLayoutVars>
          <dgm:bulletEnabled val="1"/>
        </dgm:presLayoutVars>
      </dgm:prSet>
      <dgm:spPr/>
    </dgm:pt>
    <dgm:pt modelId="{7F157E11-4955-4362-A18C-F486E4A76209}" type="pres">
      <dgm:prSet presAssocID="{C709FC1E-8A76-47BA-A946-8E3B0C54CC91}" presName="spNode" presStyleCnt="0"/>
      <dgm:spPr/>
    </dgm:pt>
    <dgm:pt modelId="{B4571E35-780D-4BFE-8ECB-5E4FA9384EEF}" type="pres">
      <dgm:prSet presAssocID="{BD2E238F-A212-4F99-A623-090FA1B3DC80}" presName="sibTrans" presStyleLbl="sibTrans1D1" presStyleIdx="9" presStyleCnt="10"/>
      <dgm:spPr/>
    </dgm:pt>
  </dgm:ptLst>
  <dgm:cxnLst>
    <dgm:cxn modelId="{233FBD09-F35C-48C4-98D3-F9EE98E2506C}" type="presOf" srcId="{48E5ADA8-315A-4F19-B27A-9EFAF7A8AFC4}" destId="{0EE689EC-0EC6-4B06-B0CE-22EE753F3AC0}" srcOrd="0" destOrd="0" presId="urn:microsoft.com/office/officeart/2005/8/layout/cycle5"/>
    <dgm:cxn modelId="{5F8ACF1F-6843-4B87-BF7E-9B3CACFA72C4}" type="presOf" srcId="{576E8816-A0C4-43D3-A727-FF3B4FB23DA9}" destId="{0A6F6682-50D2-462A-B97C-0CD8D4C40E98}" srcOrd="0" destOrd="0" presId="urn:microsoft.com/office/officeart/2005/8/layout/cycle5"/>
    <dgm:cxn modelId="{82FF6E24-CB71-425A-A636-2574E17C9F58}" type="presOf" srcId="{FED8892F-2D5D-45F1-9354-58A7FACEFD8F}" destId="{F3050A23-D9D6-4395-8B4B-03795F0926F3}" srcOrd="0" destOrd="0" presId="urn:microsoft.com/office/officeart/2005/8/layout/cycle5"/>
    <dgm:cxn modelId="{13932D2A-0B15-48FC-9490-131C0A72B991}" type="presOf" srcId="{BE6737E8-5860-4812-97AD-51366958B658}" destId="{1034635D-B08D-4CF1-8162-E3B129EE5040}" srcOrd="0" destOrd="0" presId="urn:microsoft.com/office/officeart/2005/8/layout/cycle5"/>
    <dgm:cxn modelId="{501DD532-9AB0-47F1-A0CD-35F819BF0B3C}" srcId="{088F3F59-4242-4F94-A06F-B3A5CF5C85EA}" destId="{C709FC1E-8A76-47BA-A946-8E3B0C54CC91}" srcOrd="9" destOrd="0" parTransId="{2B98DE57-AA1E-49A9-9CF0-3DA1D2E38D8C}" sibTransId="{BD2E238F-A212-4F99-A623-090FA1B3DC80}"/>
    <dgm:cxn modelId="{A7927534-5C9A-4F3B-9177-EAE4138FEA43}" type="presOf" srcId="{2F1D43F3-E60B-4CC0-9212-9EC16189EA74}" destId="{A5D1D7C7-D68E-4157-93F8-5C96CC46BEB5}" srcOrd="0" destOrd="0" presId="urn:microsoft.com/office/officeart/2005/8/layout/cycle5"/>
    <dgm:cxn modelId="{7E6A463E-19ED-4AA4-9043-6E7348A92DF8}" type="presOf" srcId="{63070505-A736-4601-80E1-69386395321F}" destId="{5B570274-D649-4DA7-8EDB-C9628BB824D7}" srcOrd="0" destOrd="0" presId="urn:microsoft.com/office/officeart/2005/8/layout/cycle5"/>
    <dgm:cxn modelId="{2202BA3F-E51F-475C-9621-3CBC09362C95}" srcId="{088F3F59-4242-4F94-A06F-B3A5CF5C85EA}" destId="{FED8892F-2D5D-45F1-9354-58A7FACEFD8F}" srcOrd="5" destOrd="0" parTransId="{20C7F02D-5E9D-4ED0-8B20-BB65FA11A8A0}" sibTransId="{0299926E-3D78-4FC8-8BF8-FE2C5585F42F}"/>
    <dgm:cxn modelId="{D6436B5C-68F6-411C-BACF-A18A43678DA0}" type="presOf" srcId="{C709FC1E-8A76-47BA-A946-8E3B0C54CC91}" destId="{E91F6243-8872-4A2F-BADB-DF07DBCE2951}" srcOrd="0" destOrd="0" presId="urn:microsoft.com/office/officeart/2005/8/layout/cycle5"/>
    <dgm:cxn modelId="{CB3A0D5D-17AC-4EBA-BBDE-3D1D7524E3BF}" type="presOf" srcId="{12BD110B-61AE-41EA-8209-7EFA9965EDAB}" destId="{80799400-B3A3-4430-B381-3B1A11566279}" srcOrd="0" destOrd="0" presId="urn:microsoft.com/office/officeart/2005/8/layout/cycle5"/>
    <dgm:cxn modelId="{E86AA260-E6B1-439C-8194-F70F5F3876B6}" type="presOf" srcId="{0714E205-01F1-4115-B4B2-58DB77DD0601}" destId="{20804639-D42A-4757-90AA-511D5B5A7658}" srcOrd="0" destOrd="0" presId="urn:microsoft.com/office/officeart/2005/8/layout/cycle5"/>
    <dgm:cxn modelId="{0822C667-6065-446B-A185-64C33BE144E7}" srcId="{088F3F59-4242-4F94-A06F-B3A5CF5C85EA}" destId="{3F015FFD-C29E-4CBB-A18B-62B13613D9D1}" srcOrd="0" destOrd="0" parTransId="{31A14BF6-A15F-47DF-8CDD-784A78F37323}" sibTransId="{66D6A4E9-154D-40BD-B4A3-88EABCE9D4AE}"/>
    <dgm:cxn modelId="{C0A1364C-231D-411B-9E0F-20C42F993CB8}" type="presOf" srcId="{0299926E-3D78-4FC8-8BF8-FE2C5585F42F}" destId="{630668B4-B376-46FD-BA05-A7587283EBFC}" srcOrd="0" destOrd="0" presId="urn:microsoft.com/office/officeart/2005/8/layout/cycle5"/>
    <dgm:cxn modelId="{92EE0175-5669-4435-B0E0-4353CC58EEC5}" srcId="{088F3F59-4242-4F94-A06F-B3A5CF5C85EA}" destId="{0714E205-01F1-4115-B4B2-58DB77DD0601}" srcOrd="6" destOrd="0" parTransId="{5AF9782E-565D-43F5-AE76-99D2E04767B3}" sibTransId="{19CDE16C-3460-4F64-83D6-0DFC4E0AEE8E}"/>
    <dgm:cxn modelId="{4663A27B-B622-4873-B2B7-EB7B562801DF}" type="presOf" srcId="{EF15141F-78CA-40CA-A544-05EA63001F52}" destId="{6743A753-9039-4FA1-BFAD-7CB9223E38A9}" srcOrd="0" destOrd="0" presId="urn:microsoft.com/office/officeart/2005/8/layout/cycle5"/>
    <dgm:cxn modelId="{1DA7E485-54C0-4E97-B1CD-93278CE4982D}" srcId="{088F3F59-4242-4F94-A06F-B3A5CF5C85EA}" destId="{12BD110B-61AE-41EA-8209-7EFA9965EDAB}" srcOrd="7" destOrd="0" parTransId="{603AEA39-6B1E-48DA-83CE-97ED4394BC32}" sibTransId="{DB17E875-96B4-4E74-866C-1EBB03324146}"/>
    <dgm:cxn modelId="{1340318D-AD9A-497F-A041-5C5CA99AF4A9}" srcId="{088F3F59-4242-4F94-A06F-B3A5CF5C85EA}" destId="{DEACB06A-F368-4D1A-B71E-096FC52C5B66}" srcOrd="8" destOrd="0" parTransId="{A4CC0ED3-7912-4317-8ECE-72A9EE63491B}" sibTransId="{48E5ADA8-315A-4F19-B27A-9EFAF7A8AFC4}"/>
    <dgm:cxn modelId="{307BF88F-4B32-4F60-A5FE-38F835730F4F}" type="presOf" srcId="{85C91EC7-514C-4CC8-8E35-D24DC8994710}" destId="{6605C00C-46F4-48F2-8297-050C08045EC1}" srcOrd="0" destOrd="0" presId="urn:microsoft.com/office/officeart/2005/8/layout/cycle5"/>
    <dgm:cxn modelId="{DB194294-08AF-43C4-AD1B-AD739F9E9BAA}" srcId="{088F3F59-4242-4F94-A06F-B3A5CF5C85EA}" destId="{2F1D43F3-E60B-4CC0-9212-9EC16189EA74}" srcOrd="1" destOrd="0" parTransId="{77C1D6B9-69D6-49A6-9AA0-7F253A3619C2}" sibTransId="{85C91EC7-514C-4CC8-8E35-D24DC8994710}"/>
    <dgm:cxn modelId="{8D1D0E9D-4864-4EFA-BD3E-38550800BE82}" srcId="{088F3F59-4242-4F94-A06F-B3A5CF5C85EA}" destId="{BE6737E8-5860-4812-97AD-51366958B658}" srcOrd="2" destOrd="0" parTransId="{12FC2599-3BAE-40EF-9C05-5669794DF7F9}" sibTransId="{63070505-A736-4601-80E1-69386395321F}"/>
    <dgm:cxn modelId="{E6BCC3A6-D93B-4823-AC4E-C4461FB1A413}" srcId="{088F3F59-4242-4F94-A06F-B3A5CF5C85EA}" destId="{643334EE-ABE9-4FED-95C8-3E51EF16457F}" srcOrd="4" destOrd="0" parTransId="{2FC8529B-A0C8-4AF0-8243-BEC64D6B68D2}" sibTransId="{EF15141F-78CA-40CA-A544-05EA63001F52}"/>
    <dgm:cxn modelId="{1A2383B2-FA7F-4B41-8531-22B701848E6C}" srcId="{088F3F59-4242-4F94-A06F-B3A5CF5C85EA}" destId="{345683E6-B1C8-47C1-910F-01C9E9B97F69}" srcOrd="3" destOrd="0" parTransId="{B8B6D479-8D92-4EE7-81D4-83569386B7FE}" sibTransId="{576E8816-A0C4-43D3-A727-FF3B4FB23DA9}"/>
    <dgm:cxn modelId="{689F9FC0-267D-42C3-9AFB-72EB1316DB97}" type="presOf" srcId="{088F3F59-4242-4F94-A06F-B3A5CF5C85EA}" destId="{A1F5BAF6-EAA1-4F0C-9DFC-5CD68427B115}" srcOrd="0" destOrd="0" presId="urn:microsoft.com/office/officeart/2005/8/layout/cycle5"/>
    <dgm:cxn modelId="{D451B7C2-8B14-426C-A296-F0F5A3685038}" type="presOf" srcId="{DEACB06A-F368-4D1A-B71E-096FC52C5B66}" destId="{39709901-E4F6-4DFA-B640-B8B7B0ED924A}" srcOrd="0" destOrd="0" presId="urn:microsoft.com/office/officeart/2005/8/layout/cycle5"/>
    <dgm:cxn modelId="{B3EB08C4-3935-4891-80B4-C05C487280F4}" type="presOf" srcId="{345683E6-B1C8-47C1-910F-01C9E9B97F69}" destId="{ACEEA21A-2E59-4021-8D22-0862F1097007}" srcOrd="0" destOrd="0" presId="urn:microsoft.com/office/officeart/2005/8/layout/cycle5"/>
    <dgm:cxn modelId="{39D5A6D4-FF49-4BDB-9FEE-1F45F0D713B8}" type="presOf" srcId="{643334EE-ABE9-4FED-95C8-3E51EF16457F}" destId="{8A36B833-675B-4660-AC45-493C94F8796A}" srcOrd="0" destOrd="0" presId="urn:microsoft.com/office/officeart/2005/8/layout/cycle5"/>
    <dgm:cxn modelId="{7A2BCFD6-5740-40E3-A2CF-DBBFA60C2626}" type="presOf" srcId="{DB17E875-96B4-4E74-866C-1EBB03324146}" destId="{536EF1D2-88B6-4DF4-8BBF-9F5718B0154A}" srcOrd="0" destOrd="0" presId="urn:microsoft.com/office/officeart/2005/8/layout/cycle5"/>
    <dgm:cxn modelId="{2DBBC3DA-FE42-4716-B1E7-1AAC6802AB76}" type="presOf" srcId="{19CDE16C-3460-4F64-83D6-0DFC4E0AEE8E}" destId="{6F36ED77-DDA7-425C-9D83-8E2622BE2727}" srcOrd="0" destOrd="0" presId="urn:microsoft.com/office/officeart/2005/8/layout/cycle5"/>
    <dgm:cxn modelId="{B91C45E9-54AC-464A-BF07-1BFB6E7B7D5C}" type="presOf" srcId="{66D6A4E9-154D-40BD-B4A3-88EABCE9D4AE}" destId="{080B2AF9-7187-4580-AB69-F1A9E4741FF4}" srcOrd="0" destOrd="0" presId="urn:microsoft.com/office/officeart/2005/8/layout/cycle5"/>
    <dgm:cxn modelId="{D32DC6F1-D12D-4B73-B656-8D442310069F}" type="presOf" srcId="{BD2E238F-A212-4F99-A623-090FA1B3DC80}" destId="{B4571E35-780D-4BFE-8ECB-5E4FA9384EEF}" srcOrd="0" destOrd="0" presId="urn:microsoft.com/office/officeart/2005/8/layout/cycle5"/>
    <dgm:cxn modelId="{DFDB35F5-B3E1-4B9F-942B-F78DEC459DF6}" type="presOf" srcId="{3F015FFD-C29E-4CBB-A18B-62B13613D9D1}" destId="{2FF9267B-4CA6-4DB5-8D56-282120DE7E53}" srcOrd="0" destOrd="0" presId="urn:microsoft.com/office/officeart/2005/8/layout/cycle5"/>
    <dgm:cxn modelId="{25A62B6A-E21D-43F6-98FA-03025EA87121}" type="presParOf" srcId="{A1F5BAF6-EAA1-4F0C-9DFC-5CD68427B115}" destId="{2FF9267B-4CA6-4DB5-8D56-282120DE7E53}" srcOrd="0" destOrd="0" presId="urn:microsoft.com/office/officeart/2005/8/layout/cycle5"/>
    <dgm:cxn modelId="{714EC88D-AF16-416A-BAA9-BF12F6CBAE82}" type="presParOf" srcId="{A1F5BAF6-EAA1-4F0C-9DFC-5CD68427B115}" destId="{2F259463-45A4-4431-9A44-8C40EC2C7489}" srcOrd="1" destOrd="0" presId="urn:microsoft.com/office/officeart/2005/8/layout/cycle5"/>
    <dgm:cxn modelId="{A7DB174F-F174-4132-A2B8-5BF823BBF222}" type="presParOf" srcId="{A1F5BAF6-EAA1-4F0C-9DFC-5CD68427B115}" destId="{080B2AF9-7187-4580-AB69-F1A9E4741FF4}" srcOrd="2" destOrd="0" presId="urn:microsoft.com/office/officeart/2005/8/layout/cycle5"/>
    <dgm:cxn modelId="{0872CB2C-C155-4DE9-8838-5DDB65365D84}" type="presParOf" srcId="{A1F5BAF6-EAA1-4F0C-9DFC-5CD68427B115}" destId="{A5D1D7C7-D68E-4157-93F8-5C96CC46BEB5}" srcOrd="3" destOrd="0" presId="urn:microsoft.com/office/officeart/2005/8/layout/cycle5"/>
    <dgm:cxn modelId="{EA00B985-4BE3-4567-926C-1D5332DE8634}" type="presParOf" srcId="{A1F5BAF6-EAA1-4F0C-9DFC-5CD68427B115}" destId="{7EDC0075-BED7-4BE9-B04F-B089BD95A827}" srcOrd="4" destOrd="0" presId="urn:microsoft.com/office/officeart/2005/8/layout/cycle5"/>
    <dgm:cxn modelId="{471A2503-EE50-4636-AADC-6C7412A218DE}" type="presParOf" srcId="{A1F5BAF6-EAA1-4F0C-9DFC-5CD68427B115}" destId="{6605C00C-46F4-48F2-8297-050C08045EC1}" srcOrd="5" destOrd="0" presId="urn:microsoft.com/office/officeart/2005/8/layout/cycle5"/>
    <dgm:cxn modelId="{7C1FA276-A0AA-4C19-9925-66A1438FA767}" type="presParOf" srcId="{A1F5BAF6-EAA1-4F0C-9DFC-5CD68427B115}" destId="{1034635D-B08D-4CF1-8162-E3B129EE5040}" srcOrd="6" destOrd="0" presId="urn:microsoft.com/office/officeart/2005/8/layout/cycle5"/>
    <dgm:cxn modelId="{F2EE6875-E0EA-4A73-A212-1FA0CB2A6C4D}" type="presParOf" srcId="{A1F5BAF6-EAA1-4F0C-9DFC-5CD68427B115}" destId="{ADACAE33-04FA-46D0-8E0B-0D98F61C93D8}" srcOrd="7" destOrd="0" presId="urn:microsoft.com/office/officeart/2005/8/layout/cycle5"/>
    <dgm:cxn modelId="{112CDC35-1B65-47D2-89A9-E9D0AB811CBE}" type="presParOf" srcId="{A1F5BAF6-EAA1-4F0C-9DFC-5CD68427B115}" destId="{5B570274-D649-4DA7-8EDB-C9628BB824D7}" srcOrd="8" destOrd="0" presId="urn:microsoft.com/office/officeart/2005/8/layout/cycle5"/>
    <dgm:cxn modelId="{F30394C9-6647-431F-B8E1-35BAA255259D}" type="presParOf" srcId="{A1F5BAF6-EAA1-4F0C-9DFC-5CD68427B115}" destId="{ACEEA21A-2E59-4021-8D22-0862F1097007}" srcOrd="9" destOrd="0" presId="urn:microsoft.com/office/officeart/2005/8/layout/cycle5"/>
    <dgm:cxn modelId="{6B0E629C-72AC-46F9-9253-C75BB6A549FF}" type="presParOf" srcId="{A1F5BAF6-EAA1-4F0C-9DFC-5CD68427B115}" destId="{D0A0C9DC-87EC-4B51-B70F-433C5675E552}" srcOrd="10" destOrd="0" presId="urn:microsoft.com/office/officeart/2005/8/layout/cycle5"/>
    <dgm:cxn modelId="{BC82E04A-FDE8-4D96-9EFF-B02DB3BE30A6}" type="presParOf" srcId="{A1F5BAF6-EAA1-4F0C-9DFC-5CD68427B115}" destId="{0A6F6682-50D2-462A-B97C-0CD8D4C40E98}" srcOrd="11" destOrd="0" presId="urn:microsoft.com/office/officeart/2005/8/layout/cycle5"/>
    <dgm:cxn modelId="{46D629BC-3943-4D2B-A22D-CF2A322ADB59}" type="presParOf" srcId="{A1F5BAF6-EAA1-4F0C-9DFC-5CD68427B115}" destId="{8A36B833-675B-4660-AC45-493C94F8796A}" srcOrd="12" destOrd="0" presId="urn:microsoft.com/office/officeart/2005/8/layout/cycle5"/>
    <dgm:cxn modelId="{05BD5950-F316-469C-B6E5-BF433765FEC3}" type="presParOf" srcId="{A1F5BAF6-EAA1-4F0C-9DFC-5CD68427B115}" destId="{B75AE17B-0BB7-4097-83D2-50A7BFB0294F}" srcOrd="13" destOrd="0" presId="urn:microsoft.com/office/officeart/2005/8/layout/cycle5"/>
    <dgm:cxn modelId="{A78879C8-F866-4BF9-9DD6-99A41546AF38}" type="presParOf" srcId="{A1F5BAF6-EAA1-4F0C-9DFC-5CD68427B115}" destId="{6743A753-9039-4FA1-BFAD-7CB9223E38A9}" srcOrd="14" destOrd="0" presId="urn:microsoft.com/office/officeart/2005/8/layout/cycle5"/>
    <dgm:cxn modelId="{EEEBE9BB-19DC-490D-A3F4-1C08896B00D0}" type="presParOf" srcId="{A1F5BAF6-EAA1-4F0C-9DFC-5CD68427B115}" destId="{F3050A23-D9D6-4395-8B4B-03795F0926F3}" srcOrd="15" destOrd="0" presId="urn:microsoft.com/office/officeart/2005/8/layout/cycle5"/>
    <dgm:cxn modelId="{B1119D6A-97CE-4DEE-8B79-7817AAC550EA}" type="presParOf" srcId="{A1F5BAF6-EAA1-4F0C-9DFC-5CD68427B115}" destId="{00446A91-6605-498A-AE1B-FA7991AC8056}" srcOrd="16" destOrd="0" presId="urn:microsoft.com/office/officeart/2005/8/layout/cycle5"/>
    <dgm:cxn modelId="{83B00C81-E427-4D73-A74C-E7A346F7EB6D}" type="presParOf" srcId="{A1F5BAF6-EAA1-4F0C-9DFC-5CD68427B115}" destId="{630668B4-B376-46FD-BA05-A7587283EBFC}" srcOrd="17" destOrd="0" presId="urn:microsoft.com/office/officeart/2005/8/layout/cycle5"/>
    <dgm:cxn modelId="{95F66A51-9505-4754-AEDA-1931614DBADE}" type="presParOf" srcId="{A1F5BAF6-EAA1-4F0C-9DFC-5CD68427B115}" destId="{20804639-D42A-4757-90AA-511D5B5A7658}" srcOrd="18" destOrd="0" presId="urn:microsoft.com/office/officeart/2005/8/layout/cycle5"/>
    <dgm:cxn modelId="{CBF736DA-2A8E-405D-877F-50117959AF6F}" type="presParOf" srcId="{A1F5BAF6-EAA1-4F0C-9DFC-5CD68427B115}" destId="{B3749769-DF25-4A8D-A802-9B43889913DB}" srcOrd="19" destOrd="0" presId="urn:microsoft.com/office/officeart/2005/8/layout/cycle5"/>
    <dgm:cxn modelId="{34285AA6-A1C4-4049-8BF3-68A1AE781C8D}" type="presParOf" srcId="{A1F5BAF6-EAA1-4F0C-9DFC-5CD68427B115}" destId="{6F36ED77-DDA7-425C-9D83-8E2622BE2727}" srcOrd="20" destOrd="0" presId="urn:microsoft.com/office/officeart/2005/8/layout/cycle5"/>
    <dgm:cxn modelId="{0D877516-9B45-4505-BA14-1A8E31E1242A}" type="presParOf" srcId="{A1F5BAF6-EAA1-4F0C-9DFC-5CD68427B115}" destId="{80799400-B3A3-4430-B381-3B1A11566279}" srcOrd="21" destOrd="0" presId="urn:microsoft.com/office/officeart/2005/8/layout/cycle5"/>
    <dgm:cxn modelId="{F4EE5A2B-DAA2-4C18-A181-6E0ED9832FA8}" type="presParOf" srcId="{A1F5BAF6-EAA1-4F0C-9DFC-5CD68427B115}" destId="{A3C44AE3-4D6B-4026-A9AF-984BEAF4CE4C}" srcOrd="22" destOrd="0" presId="urn:microsoft.com/office/officeart/2005/8/layout/cycle5"/>
    <dgm:cxn modelId="{3DF8AF45-354A-41E4-BB69-9074F71672D7}" type="presParOf" srcId="{A1F5BAF6-EAA1-4F0C-9DFC-5CD68427B115}" destId="{536EF1D2-88B6-4DF4-8BBF-9F5718B0154A}" srcOrd="23" destOrd="0" presId="urn:microsoft.com/office/officeart/2005/8/layout/cycle5"/>
    <dgm:cxn modelId="{70BDC782-8B6B-443C-B205-DE622B3AA597}" type="presParOf" srcId="{A1F5BAF6-EAA1-4F0C-9DFC-5CD68427B115}" destId="{39709901-E4F6-4DFA-B640-B8B7B0ED924A}" srcOrd="24" destOrd="0" presId="urn:microsoft.com/office/officeart/2005/8/layout/cycle5"/>
    <dgm:cxn modelId="{2F79CCBF-00B8-44EA-8F80-8F2172113AEE}" type="presParOf" srcId="{A1F5BAF6-EAA1-4F0C-9DFC-5CD68427B115}" destId="{302E6E4F-60B7-422B-B6C1-947692852AD3}" srcOrd="25" destOrd="0" presId="urn:microsoft.com/office/officeart/2005/8/layout/cycle5"/>
    <dgm:cxn modelId="{12BC8FD2-E398-4171-83B8-DA27AC7F437A}" type="presParOf" srcId="{A1F5BAF6-EAA1-4F0C-9DFC-5CD68427B115}" destId="{0EE689EC-0EC6-4B06-B0CE-22EE753F3AC0}" srcOrd="26" destOrd="0" presId="urn:microsoft.com/office/officeart/2005/8/layout/cycle5"/>
    <dgm:cxn modelId="{25BFB240-ABF5-4FB4-94BA-B60E899D1C11}" type="presParOf" srcId="{A1F5BAF6-EAA1-4F0C-9DFC-5CD68427B115}" destId="{E91F6243-8872-4A2F-BADB-DF07DBCE2951}" srcOrd="27" destOrd="0" presId="urn:microsoft.com/office/officeart/2005/8/layout/cycle5"/>
    <dgm:cxn modelId="{9D204B96-F468-46BB-926F-A43C027BAC50}" type="presParOf" srcId="{A1F5BAF6-EAA1-4F0C-9DFC-5CD68427B115}" destId="{7F157E11-4955-4362-A18C-F486E4A76209}" srcOrd="28" destOrd="0" presId="urn:microsoft.com/office/officeart/2005/8/layout/cycle5"/>
    <dgm:cxn modelId="{CF92EB98-E2FF-40C7-B5CD-6DCC0EB3AB69}" type="presParOf" srcId="{A1F5BAF6-EAA1-4F0C-9DFC-5CD68427B115}" destId="{B4571E35-780D-4BFE-8ECB-5E4FA9384EEF}" srcOrd="29"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9267B-4CA6-4DB5-8D56-282120DE7E53}">
      <dsp:nvSpPr>
        <dsp:cNvPr id="0" name=""/>
        <dsp:cNvSpPr/>
      </dsp:nvSpPr>
      <dsp:spPr>
        <a:xfrm>
          <a:off x="3676333" y="6028"/>
          <a:ext cx="1029332" cy="669066"/>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Craving-Tension</a:t>
          </a:r>
        </a:p>
      </dsp:txBody>
      <dsp:txXfrm>
        <a:off x="3708994" y="38689"/>
        <a:ext cx="964010" cy="603744"/>
      </dsp:txXfrm>
    </dsp:sp>
    <dsp:sp modelId="{080B2AF9-7187-4580-AB69-F1A9E4741FF4}">
      <dsp:nvSpPr>
        <dsp:cNvPr id="0" name=""/>
        <dsp:cNvSpPr/>
      </dsp:nvSpPr>
      <dsp:spPr>
        <a:xfrm>
          <a:off x="1407361" y="340561"/>
          <a:ext cx="5567277" cy="5567277"/>
        </a:xfrm>
        <a:custGeom>
          <a:avLst/>
          <a:gdLst/>
          <a:ahLst/>
          <a:cxnLst/>
          <a:rect l="0" t="0" r="0" b="0"/>
          <a:pathLst>
            <a:path>
              <a:moveTo>
                <a:pt x="3422591" y="74324"/>
              </a:moveTo>
              <a:arcTo wR="2783638" hR="2783638" stAng="16996195" swAng="472451"/>
            </a:path>
          </a:pathLst>
        </a:custGeom>
        <a:noFill/>
        <a:ln w="9525" cap="flat"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5D1D7C7-D68E-4157-93F8-5C96CC46BEB5}">
      <dsp:nvSpPr>
        <dsp:cNvPr id="0" name=""/>
        <dsp:cNvSpPr/>
      </dsp:nvSpPr>
      <dsp:spPr>
        <a:xfrm>
          <a:off x="5312515" y="537655"/>
          <a:ext cx="1029332" cy="669066"/>
        </a:xfrm>
        <a:prstGeom prst="roundRect">
          <a:avLst/>
        </a:prstGeom>
        <a:solidFill>
          <a:schemeClr val="accent5">
            <a:hueOff val="-1103764"/>
            <a:satOff val="4423"/>
            <a:lumOff val="95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Visual Triggers</a:t>
          </a:r>
        </a:p>
      </dsp:txBody>
      <dsp:txXfrm>
        <a:off x="5345176" y="570316"/>
        <a:ext cx="964010" cy="603744"/>
      </dsp:txXfrm>
    </dsp:sp>
    <dsp:sp modelId="{6605C00C-46F4-48F2-8297-050C08045EC1}">
      <dsp:nvSpPr>
        <dsp:cNvPr id="0" name=""/>
        <dsp:cNvSpPr/>
      </dsp:nvSpPr>
      <dsp:spPr>
        <a:xfrm>
          <a:off x="1407361" y="340561"/>
          <a:ext cx="5567277" cy="5567277"/>
        </a:xfrm>
        <a:custGeom>
          <a:avLst/>
          <a:gdLst/>
          <a:ahLst/>
          <a:cxnLst/>
          <a:rect l="0" t="0" r="0" b="0"/>
          <a:pathLst>
            <a:path>
              <a:moveTo>
                <a:pt x="4918245" y="996994"/>
              </a:moveTo>
              <a:arcTo wR="2783638" hR="2783638" stAng="19204261" swAng="654193"/>
            </a:path>
          </a:pathLst>
        </a:custGeom>
        <a:noFill/>
        <a:ln w="9525" cap="flat" cmpd="sng" algn="ctr">
          <a:solidFill>
            <a:schemeClr val="accent5">
              <a:hueOff val="-1103764"/>
              <a:satOff val="4423"/>
              <a:lumOff val="95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1034635D-B08D-4CF1-8162-E3B129EE5040}">
      <dsp:nvSpPr>
        <dsp:cNvPr id="0" name=""/>
        <dsp:cNvSpPr/>
      </dsp:nvSpPr>
      <dsp:spPr>
        <a:xfrm>
          <a:off x="6323731" y="1929475"/>
          <a:ext cx="1029332" cy="669066"/>
        </a:xfrm>
        <a:prstGeom prst="roundRect">
          <a:avLst/>
        </a:prstGeom>
        <a:solidFill>
          <a:schemeClr val="accent5">
            <a:hueOff val="-2207528"/>
            <a:satOff val="8847"/>
            <a:lumOff val="191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Pain</a:t>
          </a:r>
          <a:r>
            <a:rPr lang="en-US" sz="1300" kern="1200" dirty="0"/>
            <a:t> Repression</a:t>
          </a:r>
        </a:p>
      </dsp:txBody>
      <dsp:txXfrm>
        <a:off x="6356392" y="1962136"/>
        <a:ext cx="964010" cy="603744"/>
      </dsp:txXfrm>
    </dsp:sp>
    <dsp:sp modelId="{5B570274-D649-4DA7-8EDB-C9628BB824D7}">
      <dsp:nvSpPr>
        <dsp:cNvPr id="0" name=""/>
        <dsp:cNvSpPr/>
      </dsp:nvSpPr>
      <dsp:spPr>
        <a:xfrm>
          <a:off x="1407361" y="340561"/>
          <a:ext cx="5567277" cy="5567277"/>
        </a:xfrm>
        <a:custGeom>
          <a:avLst/>
          <a:gdLst/>
          <a:ahLst/>
          <a:cxnLst/>
          <a:rect l="0" t="0" r="0" b="0"/>
          <a:pathLst>
            <a:path>
              <a:moveTo>
                <a:pt x="5549068" y="2465763"/>
              </a:moveTo>
              <a:arcTo wR="2783638" hR="2783638" stAng="21206571" swAng="786858"/>
            </a:path>
          </a:pathLst>
        </a:custGeom>
        <a:noFill/>
        <a:ln w="9525" cap="flat" cmpd="sng" algn="ctr">
          <a:solidFill>
            <a:schemeClr val="accent5">
              <a:hueOff val="-2207528"/>
              <a:satOff val="8847"/>
              <a:lumOff val="1917"/>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ACEEA21A-2E59-4021-8D22-0862F1097007}">
      <dsp:nvSpPr>
        <dsp:cNvPr id="0" name=""/>
        <dsp:cNvSpPr/>
      </dsp:nvSpPr>
      <dsp:spPr>
        <a:xfrm>
          <a:off x="6323731" y="3649858"/>
          <a:ext cx="1029332" cy="669066"/>
        </a:xfrm>
        <a:prstGeom prst="roundRect">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Fantasy</a:t>
          </a:r>
        </a:p>
      </dsp:txBody>
      <dsp:txXfrm>
        <a:off x="6356392" y="3682519"/>
        <a:ext cx="964010" cy="603744"/>
      </dsp:txXfrm>
    </dsp:sp>
    <dsp:sp modelId="{0A6F6682-50D2-462A-B97C-0CD8D4C40E98}">
      <dsp:nvSpPr>
        <dsp:cNvPr id="0" name=""/>
        <dsp:cNvSpPr/>
      </dsp:nvSpPr>
      <dsp:spPr>
        <a:xfrm>
          <a:off x="1407361" y="340561"/>
          <a:ext cx="5567277" cy="5567277"/>
        </a:xfrm>
        <a:custGeom>
          <a:avLst/>
          <a:gdLst/>
          <a:ahLst/>
          <a:cxnLst/>
          <a:rect l="0" t="0" r="0" b="0"/>
          <a:pathLst>
            <a:path>
              <a:moveTo>
                <a:pt x="5217656" y="4134268"/>
              </a:moveTo>
              <a:arcTo wR="2783638" hR="2783638" stAng="1741546" swAng="654193"/>
            </a:path>
          </a:pathLst>
        </a:custGeom>
        <a:noFill/>
        <a:ln w="9525" cap="flat" cmpd="sng" algn="ctr">
          <a:solidFill>
            <a:schemeClr val="accent5">
              <a:hueOff val="-3311292"/>
              <a:satOff val="13270"/>
              <a:lumOff val="2876"/>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A36B833-675B-4660-AC45-493C94F8796A}">
      <dsp:nvSpPr>
        <dsp:cNvPr id="0" name=""/>
        <dsp:cNvSpPr/>
      </dsp:nvSpPr>
      <dsp:spPr>
        <a:xfrm>
          <a:off x="5312515" y="5041677"/>
          <a:ext cx="1029332" cy="669066"/>
        </a:xfrm>
        <a:prstGeom prst="roundRect">
          <a:avLst/>
        </a:prstGeom>
        <a:solidFill>
          <a:schemeClr val="accent5">
            <a:hueOff val="-4415056"/>
            <a:satOff val="17694"/>
            <a:lumOff val="383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Hunt</a:t>
          </a:r>
        </a:p>
      </dsp:txBody>
      <dsp:txXfrm>
        <a:off x="5345176" y="5074338"/>
        <a:ext cx="964010" cy="603744"/>
      </dsp:txXfrm>
    </dsp:sp>
    <dsp:sp modelId="{6743A753-9039-4FA1-BFAD-7CB9223E38A9}">
      <dsp:nvSpPr>
        <dsp:cNvPr id="0" name=""/>
        <dsp:cNvSpPr/>
      </dsp:nvSpPr>
      <dsp:spPr>
        <a:xfrm>
          <a:off x="1407361" y="340561"/>
          <a:ext cx="5567277" cy="5567277"/>
        </a:xfrm>
        <a:custGeom>
          <a:avLst/>
          <a:gdLst/>
          <a:ahLst/>
          <a:cxnLst/>
          <a:rect l="0" t="0" r="0" b="0"/>
          <a:pathLst>
            <a:path>
              <a:moveTo>
                <a:pt x="3787738" y="5379872"/>
              </a:moveTo>
              <a:arcTo wR="2783638" hR="2783638" stAng="4131354" swAng="472451"/>
            </a:path>
          </a:pathLst>
        </a:custGeom>
        <a:noFill/>
        <a:ln w="9525" cap="flat" cmpd="sng" algn="ctr">
          <a:solidFill>
            <a:schemeClr val="accent5">
              <a:hueOff val="-4415056"/>
              <a:satOff val="17694"/>
              <a:lumOff val="3835"/>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F3050A23-D9D6-4395-8B4B-03795F0926F3}">
      <dsp:nvSpPr>
        <dsp:cNvPr id="0" name=""/>
        <dsp:cNvSpPr/>
      </dsp:nvSpPr>
      <dsp:spPr>
        <a:xfrm>
          <a:off x="3676333" y="5573305"/>
          <a:ext cx="1029332" cy="669066"/>
        </a:xfrm>
        <a:prstGeom prst="roundRect">
          <a:avLst/>
        </a:prstGeom>
        <a:solidFill>
          <a:schemeClr val="accent5">
            <a:hueOff val="-5518820"/>
            <a:satOff val="22117"/>
            <a:lumOff val="479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Connection</a:t>
          </a:r>
        </a:p>
      </dsp:txBody>
      <dsp:txXfrm>
        <a:off x="3708994" y="5605966"/>
        <a:ext cx="964010" cy="603744"/>
      </dsp:txXfrm>
    </dsp:sp>
    <dsp:sp modelId="{630668B4-B376-46FD-BA05-A7587283EBFC}">
      <dsp:nvSpPr>
        <dsp:cNvPr id="0" name=""/>
        <dsp:cNvSpPr/>
      </dsp:nvSpPr>
      <dsp:spPr>
        <a:xfrm>
          <a:off x="1407361" y="340561"/>
          <a:ext cx="5567277" cy="5567277"/>
        </a:xfrm>
        <a:custGeom>
          <a:avLst/>
          <a:gdLst/>
          <a:ahLst/>
          <a:cxnLst/>
          <a:rect l="0" t="0" r="0" b="0"/>
          <a:pathLst>
            <a:path>
              <a:moveTo>
                <a:pt x="2144685" y="5492952"/>
              </a:moveTo>
              <a:arcTo wR="2783638" hR="2783638" stAng="6196195" swAng="472451"/>
            </a:path>
          </a:pathLst>
        </a:custGeom>
        <a:noFill/>
        <a:ln w="9525" cap="flat" cmpd="sng" algn="ctr">
          <a:solidFill>
            <a:schemeClr val="accent5">
              <a:hueOff val="-5518820"/>
              <a:satOff val="22117"/>
              <a:lumOff val="4793"/>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20804639-D42A-4757-90AA-511D5B5A7658}">
      <dsp:nvSpPr>
        <dsp:cNvPr id="0" name=""/>
        <dsp:cNvSpPr/>
      </dsp:nvSpPr>
      <dsp:spPr>
        <a:xfrm>
          <a:off x="2040151" y="5041677"/>
          <a:ext cx="1029332" cy="669066"/>
        </a:xfrm>
        <a:prstGeom prst="roundRect">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Action</a:t>
          </a:r>
        </a:p>
      </dsp:txBody>
      <dsp:txXfrm>
        <a:off x="2072812" y="5074338"/>
        <a:ext cx="964010" cy="603744"/>
      </dsp:txXfrm>
    </dsp:sp>
    <dsp:sp modelId="{6F36ED77-DDA7-425C-9D83-8E2622BE2727}">
      <dsp:nvSpPr>
        <dsp:cNvPr id="0" name=""/>
        <dsp:cNvSpPr/>
      </dsp:nvSpPr>
      <dsp:spPr>
        <a:xfrm>
          <a:off x="1407361" y="340561"/>
          <a:ext cx="5567277" cy="5567277"/>
        </a:xfrm>
        <a:custGeom>
          <a:avLst/>
          <a:gdLst/>
          <a:ahLst/>
          <a:cxnLst/>
          <a:rect l="0" t="0" r="0" b="0"/>
          <a:pathLst>
            <a:path>
              <a:moveTo>
                <a:pt x="649031" y="4570282"/>
              </a:moveTo>
              <a:arcTo wR="2783638" hR="2783638" stAng="8404261" swAng="654193"/>
            </a:path>
          </a:pathLst>
        </a:custGeom>
        <a:noFill/>
        <a:ln w="9525" cap="flat" cmpd="sng" algn="ctr">
          <a:solidFill>
            <a:schemeClr val="accent5">
              <a:hueOff val="-6622584"/>
              <a:satOff val="26541"/>
              <a:lumOff val="5752"/>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80799400-B3A3-4430-B381-3B1A11566279}">
      <dsp:nvSpPr>
        <dsp:cNvPr id="0" name=""/>
        <dsp:cNvSpPr/>
      </dsp:nvSpPr>
      <dsp:spPr>
        <a:xfrm>
          <a:off x="1028936" y="3649858"/>
          <a:ext cx="1029332" cy="669066"/>
        </a:xfrm>
        <a:prstGeom prst="roundRect">
          <a:avLst/>
        </a:prstGeom>
        <a:solidFill>
          <a:schemeClr val="accent5">
            <a:hueOff val="-7726349"/>
            <a:satOff val="30964"/>
            <a:lumOff val="671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Fulfillment</a:t>
          </a:r>
        </a:p>
      </dsp:txBody>
      <dsp:txXfrm>
        <a:off x="1061597" y="3682519"/>
        <a:ext cx="964010" cy="603744"/>
      </dsp:txXfrm>
    </dsp:sp>
    <dsp:sp modelId="{536EF1D2-88B6-4DF4-8BBF-9F5718B0154A}">
      <dsp:nvSpPr>
        <dsp:cNvPr id="0" name=""/>
        <dsp:cNvSpPr/>
      </dsp:nvSpPr>
      <dsp:spPr>
        <a:xfrm>
          <a:off x="1407361" y="340561"/>
          <a:ext cx="5567277" cy="5567277"/>
        </a:xfrm>
        <a:custGeom>
          <a:avLst/>
          <a:gdLst/>
          <a:ahLst/>
          <a:cxnLst/>
          <a:rect l="0" t="0" r="0" b="0"/>
          <a:pathLst>
            <a:path>
              <a:moveTo>
                <a:pt x="18209" y="3101514"/>
              </a:moveTo>
              <a:arcTo wR="2783638" hR="2783638" stAng="10406571" swAng="786858"/>
            </a:path>
          </a:pathLst>
        </a:custGeom>
        <a:noFill/>
        <a:ln w="9525" cap="flat" cmpd="sng" algn="ctr">
          <a:solidFill>
            <a:schemeClr val="accent5">
              <a:hueOff val="-7726349"/>
              <a:satOff val="30964"/>
              <a:lumOff val="6711"/>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39709901-E4F6-4DFA-B640-B8B7B0ED924A}">
      <dsp:nvSpPr>
        <dsp:cNvPr id="0" name=""/>
        <dsp:cNvSpPr/>
      </dsp:nvSpPr>
      <dsp:spPr>
        <a:xfrm>
          <a:off x="1028936" y="1929475"/>
          <a:ext cx="1029332" cy="669066"/>
        </a:xfrm>
        <a:prstGeom prst="roundRect">
          <a:avLst/>
        </a:prstGeom>
        <a:solidFill>
          <a:schemeClr val="accent5">
            <a:hueOff val="-8830112"/>
            <a:satOff val="35388"/>
            <a:lumOff val="766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Let Down</a:t>
          </a:r>
        </a:p>
      </dsp:txBody>
      <dsp:txXfrm>
        <a:off x="1061597" y="1962136"/>
        <a:ext cx="964010" cy="603744"/>
      </dsp:txXfrm>
    </dsp:sp>
    <dsp:sp modelId="{0EE689EC-0EC6-4B06-B0CE-22EE753F3AC0}">
      <dsp:nvSpPr>
        <dsp:cNvPr id="0" name=""/>
        <dsp:cNvSpPr/>
      </dsp:nvSpPr>
      <dsp:spPr>
        <a:xfrm>
          <a:off x="1407361" y="340561"/>
          <a:ext cx="5567277" cy="5567277"/>
        </a:xfrm>
        <a:custGeom>
          <a:avLst/>
          <a:gdLst/>
          <a:ahLst/>
          <a:cxnLst/>
          <a:rect l="0" t="0" r="0" b="0"/>
          <a:pathLst>
            <a:path>
              <a:moveTo>
                <a:pt x="349620" y="1433009"/>
              </a:moveTo>
              <a:arcTo wR="2783638" hR="2783638" stAng="12541546" swAng="654193"/>
            </a:path>
          </a:pathLst>
        </a:custGeom>
        <a:noFill/>
        <a:ln w="9525" cap="flat" cmpd="sng" algn="ctr">
          <a:solidFill>
            <a:schemeClr val="accent5">
              <a:hueOff val="-8830112"/>
              <a:satOff val="35388"/>
              <a:lumOff val="7669"/>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E91F6243-8872-4A2F-BADB-DF07DBCE2951}">
      <dsp:nvSpPr>
        <dsp:cNvPr id="0" name=""/>
        <dsp:cNvSpPr/>
      </dsp:nvSpPr>
      <dsp:spPr>
        <a:xfrm>
          <a:off x="2040151" y="537655"/>
          <a:ext cx="1029332" cy="669066"/>
        </a:xfrm>
        <a:prstGeom prst="round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Vow</a:t>
          </a:r>
        </a:p>
      </dsp:txBody>
      <dsp:txXfrm>
        <a:off x="2072812" y="570316"/>
        <a:ext cx="964010" cy="603744"/>
      </dsp:txXfrm>
    </dsp:sp>
    <dsp:sp modelId="{B4571E35-780D-4BFE-8ECB-5E4FA9384EEF}">
      <dsp:nvSpPr>
        <dsp:cNvPr id="0" name=""/>
        <dsp:cNvSpPr/>
      </dsp:nvSpPr>
      <dsp:spPr>
        <a:xfrm>
          <a:off x="1407361" y="340561"/>
          <a:ext cx="5567277" cy="5567277"/>
        </a:xfrm>
        <a:custGeom>
          <a:avLst/>
          <a:gdLst/>
          <a:ahLst/>
          <a:cxnLst/>
          <a:rect l="0" t="0" r="0" b="0"/>
          <a:pathLst>
            <a:path>
              <a:moveTo>
                <a:pt x="1779538" y="187405"/>
              </a:moveTo>
              <a:arcTo wR="2783638" hR="2783638" stAng="14931354" swAng="472451"/>
            </a:path>
          </a:pathLst>
        </a:custGeom>
        <a:noFill/>
        <a:ln w="9525" cap="flat" cmpd="sng" algn="ctr">
          <a:solidFill>
            <a:schemeClr val="accent5">
              <a:hueOff val="-9933876"/>
              <a:satOff val="39811"/>
              <a:lumOff val="8628"/>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6" tIns="46588" rIns="93176" bIns="46588" rtlCol="0"/>
          <a:lstStyle>
            <a:lvl1pPr algn="r">
              <a:defRPr sz="1200"/>
            </a:lvl1pPr>
          </a:lstStyle>
          <a:p>
            <a:fld id="{95991B3A-CB4E-094D-99D7-240EA76768FE}" type="datetimeFigureOut">
              <a:rPr lang="en-US" smtClean="0"/>
              <a:pPr/>
              <a:t>11/4/2017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AAE834F6-3909-484A-8E33-D0FB22025583}" type="datetimeFigureOut">
              <a:rPr lang="en-US" smtClean="0"/>
              <a:pPr/>
              <a:t>11/4/2017</a:t>
            </a:fld>
            <a:endParaRPr lang="en-US"/>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56" indent="-285521">
              <a:spcBef>
                <a:spcPct val="30000"/>
              </a:spcBef>
              <a:defRPr sz="1200">
                <a:solidFill>
                  <a:schemeClr val="tx1"/>
                </a:solidFill>
                <a:latin typeface="Calibri" panose="020F0502020204030204" pitchFamily="34" charset="0"/>
              </a:defRPr>
            </a:lvl2pPr>
            <a:lvl3pPr marL="1142086" indent="-228417">
              <a:spcBef>
                <a:spcPct val="30000"/>
              </a:spcBef>
              <a:defRPr sz="1200">
                <a:solidFill>
                  <a:schemeClr val="tx1"/>
                </a:solidFill>
                <a:latin typeface="Calibri" panose="020F0502020204030204" pitchFamily="34" charset="0"/>
              </a:defRPr>
            </a:lvl3pPr>
            <a:lvl4pPr marL="1598920" indent="-228417">
              <a:spcBef>
                <a:spcPct val="30000"/>
              </a:spcBef>
              <a:defRPr sz="1200">
                <a:solidFill>
                  <a:schemeClr val="tx1"/>
                </a:solidFill>
                <a:latin typeface="Calibri" panose="020F0502020204030204" pitchFamily="34" charset="0"/>
              </a:defRPr>
            </a:lvl4pPr>
            <a:lvl5pPr marL="2055754" indent="-228417">
              <a:spcBef>
                <a:spcPct val="30000"/>
              </a:spcBef>
              <a:defRPr sz="1200">
                <a:solidFill>
                  <a:schemeClr val="tx1"/>
                </a:solidFill>
                <a:latin typeface="Calibri" panose="020F0502020204030204" pitchFamily="34" charset="0"/>
              </a:defRPr>
            </a:lvl5pPr>
            <a:lvl6pPr marL="2512588" indent="-228417" eaLnBrk="0" fontAlgn="base" hangingPunct="0">
              <a:spcBef>
                <a:spcPct val="30000"/>
              </a:spcBef>
              <a:spcAft>
                <a:spcPct val="0"/>
              </a:spcAft>
              <a:defRPr sz="1200">
                <a:solidFill>
                  <a:schemeClr val="tx1"/>
                </a:solidFill>
                <a:latin typeface="Calibri" panose="020F0502020204030204" pitchFamily="34" charset="0"/>
              </a:defRPr>
            </a:lvl6pPr>
            <a:lvl7pPr marL="2969423" indent="-228417" eaLnBrk="0" fontAlgn="base" hangingPunct="0">
              <a:spcBef>
                <a:spcPct val="30000"/>
              </a:spcBef>
              <a:spcAft>
                <a:spcPct val="0"/>
              </a:spcAft>
              <a:defRPr sz="1200">
                <a:solidFill>
                  <a:schemeClr val="tx1"/>
                </a:solidFill>
                <a:latin typeface="Calibri" panose="020F0502020204030204" pitchFamily="34" charset="0"/>
              </a:defRPr>
            </a:lvl7pPr>
            <a:lvl8pPr marL="3426257" indent="-228417" eaLnBrk="0" fontAlgn="base" hangingPunct="0">
              <a:spcBef>
                <a:spcPct val="30000"/>
              </a:spcBef>
              <a:spcAft>
                <a:spcPct val="0"/>
              </a:spcAft>
              <a:defRPr sz="1200">
                <a:solidFill>
                  <a:schemeClr val="tx1"/>
                </a:solidFill>
                <a:latin typeface="Calibri" panose="020F0502020204030204" pitchFamily="34" charset="0"/>
              </a:defRPr>
            </a:lvl8pPr>
            <a:lvl9pPr marL="3883091" indent="-2284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95BE90-1CF9-4E08-A7A4-2C98E0F0EC08}" type="slidenum">
              <a:rPr lang="en-US" altLang="en-US" smtClean="0"/>
              <a:pPr>
                <a:spcBef>
                  <a:spcPct val="0"/>
                </a:spcBef>
              </a:pPr>
              <a:t>1</a:t>
            </a:fld>
            <a:endParaRPr lang="en-US" altLang="en-US"/>
          </a:p>
        </p:txBody>
      </p:sp>
    </p:spTree>
    <p:extLst>
      <p:ext uri="{BB962C8B-B14F-4D97-AF65-F5344CB8AC3E}">
        <p14:creationId xmlns:p14="http://schemas.microsoft.com/office/powerpoint/2010/main" val="394613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56" indent="-285521">
              <a:defRPr>
                <a:solidFill>
                  <a:schemeClr val="tx1"/>
                </a:solidFill>
                <a:latin typeface="Arial" panose="020B0604020202020204" pitchFamily="34" charset="0"/>
                <a:cs typeface="Arial" panose="020B0604020202020204" pitchFamily="34" charset="0"/>
              </a:defRPr>
            </a:lvl2pPr>
            <a:lvl3pPr marL="1142086" indent="-228417">
              <a:defRPr>
                <a:solidFill>
                  <a:schemeClr val="tx1"/>
                </a:solidFill>
                <a:latin typeface="Arial" panose="020B0604020202020204" pitchFamily="34" charset="0"/>
                <a:cs typeface="Arial" panose="020B0604020202020204" pitchFamily="34" charset="0"/>
              </a:defRPr>
            </a:lvl3pPr>
            <a:lvl4pPr marL="1598920" indent="-228417">
              <a:defRPr>
                <a:solidFill>
                  <a:schemeClr val="tx1"/>
                </a:solidFill>
                <a:latin typeface="Arial" panose="020B0604020202020204" pitchFamily="34" charset="0"/>
                <a:cs typeface="Arial" panose="020B0604020202020204" pitchFamily="34" charset="0"/>
              </a:defRPr>
            </a:lvl4pPr>
            <a:lvl5pPr marL="2055754" indent="-228417">
              <a:defRPr>
                <a:solidFill>
                  <a:schemeClr val="tx1"/>
                </a:solidFill>
                <a:latin typeface="Arial" panose="020B060402020202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E8DB05-D328-451E-B22E-84241C8B933E}"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83547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E8EAE77-3E6E-46FF-ACAF-3B232DE5D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D97A72D-790B-4BB8-A9C6-815C46B7D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9FF11148-1B76-409F-8946-26EB55F10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356" indent="-285521">
              <a:defRPr>
                <a:solidFill>
                  <a:schemeClr val="tx1"/>
                </a:solidFill>
                <a:latin typeface="Calibri" panose="020F0502020204030204" pitchFamily="34" charset="0"/>
              </a:defRPr>
            </a:lvl2pPr>
            <a:lvl3pPr marL="1142086" indent="-228417">
              <a:defRPr>
                <a:solidFill>
                  <a:schemeClr val="tx1"/>
                </a:solidFill>
                <a:latin typeface="Calibri" panose="020F0502020204030204" pitchFamily="34" charset="0"/>
              </a:defRPr>
            </a:lvl3pPr>
            <a:lvl4pPr marL="1598920" indent="-228417">
              <a:defRPr>
                <a:solidFill>
                  <a:schemeClr val="tx1"/>
                </a:solidFill>
                <a:latin typeface="Calibri" panose="020F0502020204030204" pitchFamily="34" charset="0"/>
              </a:defRPr>
            </a:lvl4pPr>
            <a:lvl5pPr marL="2055754" indent="-228417">
              <a:defRPr>
                <a:solidFill>
                  <a:schemeClr val="tx1"/>
                </a:solidFill>
                <a:latin typeface="Calibri" panose="020F050202020403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6D5CFF-33CC-4C1C-93C2-E6AAAA6797ED}" type="slidenum">
              <a:rPr lang="en-US" altLang="en-US" smtClean="0">
                <a:solidFill>
                  <a:srgbClr val="000000"/>
                </a:solidFill>
                <a:cs typeface="Arial" panose="020B0604020202020204" pitchFamily="34" charset="0"/>
              </a:rPr>
              <a:pPr fontAlgn="base">
                <a:spcBef>
                  <a:spcPct val="0"/>
                </a:spcBef>
                <a:spcAft>
                  <a:spcPct val="0"/>
                </a:spcAft>
              </a:pPr>
              <a:t>30</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6874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DFAFC94-514D-4A03-96DD-8CAD7A616E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0790F2F-F182-4059-AF91-72BD31AD81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5941ECEB-4DD7-40BB-8B96-6E48C3070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356" indent="-285521">
              <a:defRPr>
                <a:solidFill>
                  <a:schemeClr val="tx1"/>
                </a:solidFill>
                <a:latin typeface="Calibri" panose="020F0502020204030204" pitchFamily="34" charset="0"/>
              </a:defRPr>
            </a:lvl2pPr>
            <a:lvl3pPr marL="1142086" indent="-228417">
              <a:defRPr>
                <a:solidFill>
                  <a:schemeClr val="tx1"/>
                </a:solidFill>
                <a:latin typeface="Calibri" panose="020F0502020204030204" pitchFamily="34" charset="0"/>
              </a:defRPr>
            </a:lvl3pPr>
            <a:lvl4pPr marL="1598920" indent="-228417">
              <a:defRPr>
                <a:solidFill>
                  <a:schemeClr val="tx1"/>
                </a:solidFill>
                <a:latin typeface="Calibri" panose="020F0502020204030204" pitchFamily="34" charset="0"/>
              </a:defRPr>
            </a:lvl4pPr>
            <a:lvl5pPr marL="2055754" indent="-228417">
              <a:defRPr>
                <a:solidFill>
                  <a:schemeClr val="tx1"/>
                </a:solidFill>
                <a:latin typeface="Calibri" panose="020F050202020403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572CC1-B7B0-418D-8CB9-A7CBEA2EC7B6}" type="slidenum">
              <a:rPr lang="en-US" altLang="en-US" smtClean="0">
                <a:solidFill>
                  <a:srgbClr val="000000"/>
                </a:solidFill>
                <a:cs typeface="Arial" panose="020B0604020202020204" pitchFamily="34" charset="0"/>
              </a:rPr>
              <a:pPr fontAlgn="base">
                <a:spcBef>
                  <a:spcPct val="0"/>
                </a:spcBef>
                <a:spcAft>
                  <a:spcPct val="0"/>
                </a:spcAft>
              </a:pPr>
              <a:t>31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8005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074355C-1B09-45B3-89BD-0415FE0DB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803CADD-190A-482C-A38E-22D50F8F5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CDA3B791-22E0-49EA-BB96-8E7C5697FF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356" indent="-285521">
              <a:defRPr>
                <a:solidFill>
                  <a:schemeClr val="tx1"/>
                </a:solidFill>
                <a:latin typeface="Calibri" panose="020F0502020204030204" pitchFamily="34" charset="0"/>
              </a:defRPr>
            </a:lvl2pPr>
            <a:lvl3pPr marL="1142086" indent="-228417">
              <a:defRPr>
                <a:solidFill>
                  <a:schemeClr val="tx1"/>
                </a:solidFill>
                <a:latin typeface="Calibri" panose="020F0502020204030204" pitchFamily="34" charset="0"/>
              </a:defRPr>
            </a:lvl3pPr>
            <a:lvl4pPr marL="1598920" indent="-228417">
              <a:defRPr>
                <a:solidFill>
                  <a:schemeClr val="tx1"/>
                </a:solidFill>
                <a:latin typeface="Calibri" panose="020F0502020204030204" pitchFamily="34" charset="0"/>
              </a:defRPr>
            </a:lvl4pPr>
            <a:lvl5pPr marL="2055754" indent="-228417">
              <a:defRPr>
                <a:solidFill>
                  <a:schemeClr val="tx1"/>
                </a:solidFill>
                <a:latin typeface="Calibri" panose="020F050202020403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A9496F-AF4C-456D-A8E6-C65BA75C037B}" type="slidenum">
              <a:rPr lang="en-US" altLang="en-US" smtClean="0">
                <a:solidFill>
                  <a:srgbClr val="000000"/>
                </a:solidFill>
                <a:cs typeface="Arial" panose="020B0604020202020204" pitchFamily="34" charset="0"/>
              </a:rPr>
              <a:pPr fontAlgn="base">
                <a:spcBef>
                  <a:spcPct val="0"/>
                </a:spcBef>
                <a:spcAft>
                  <a:spcPct val="0"/>
                </a:spcAft>
              </a:pPr>
              <a:t>32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88896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A402BBD2-A381-4D5C-BEFD-531805C90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F7E0D5EF-4C68-40B2-9E4F-7323948923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C29CFB9E-A332-463A-A864-439C2A76BD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356" indent="-285521">
              <a:defRPr>
                <a:solidFill>
                  <a:schemeClr val="tx1"/>
                </a:solidFill>
                <a:latin typeface="Calibri" panose="020F0502020204030204" pitchFamily="34" charset="0"/>
              </a:defRPr>
            </a:lvl2pPr>
            <a:lvl3pPr marL="1142086" indent="-228417">
              <a:defRPr>
                <a:solidFill>
                  <a:schemeClr val="tx1"/>
                </a:solidFill>
                <a:latin typeface="Calibri" panose="020F0502020204030204" pitchFamily="34" charset="0"/>
              </a:defRPr>
            </a:lvl3pPr>
            <a:lvl4pPr marL="1598920" indent="-228417">
              <a:defRPr>
                <a:solidFill>
                  <a:schemeClr val="tx1"/>
                </a:solidFill>
                <a:latin typeface="Calibri" panose="020F0502020204030204" pitchFamily="34" charset="0"/>
              </a:defRPr>
            </a:lvl4pPr>
            <a:lvl5pPr marL="2055754" indent="-228417">
              <a:defRPr>
                <a:solidFill>
                  <a:schemeClr val="tx1"/>
                </a:solidFill>
                <a:latin typeface="Calibri" panose="020F050202020403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137944-761B-4763-BD8C-A055B934A45E}" type="slidenum">
              <a:rPr lang="en-US" altLang="en-US" smtClean="0">
                <a:solidFill>
                  <a:srgbClr val="000000"/>
                </a:solidFill>
                <a:cs typeface="Arial" panose="020B0604020202020204" pitchFamily="34" charset="0"/>
              </a:rPr>
              <a:pPr fontAlgn="base">
                <a:spcBef>
                  <a:spcPct val="0"/>
                </a:spcBef>
                <a:spcAft>
                  <a:spcPct val="0"/>
                </a:spcAft>
              </a:pPr>
              <a:t>33</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25177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D4C90A39-DA2F-4835-BC45-C6F5C1110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AEF3F9E8-9293-4EC9-8F61-52B23EF2FE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E1ADF73D-F629-43B9-B456-87F1B6FFEC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356" indent="-285521">
              <a:defRPr>
                <a:solidFill>
                  <a:schemeClr val="tx1"/>
                </a:solidFill>
                <a:latin typeface="Calibri" panose="020F0502020204030204" pitchFamily="34" charset="0"/>
              </a:defRPr>
            </a:lvl2pPr>
            <a:lvl3pPr marL="1142086" indent="-228417">
              <a:defRPr>
                <a:solidFill>
                  <a:schemeClr val="tx1"/>
                </a:solidFill>
                <a:latin typeface="Calibri" panose="020F0502020204030204" pitchFamily="34" charset="0"/>
              </a:defRPr>
            </a:lvl3pPr>
            <a:lvl4pPr marL="1598920" indent="-228417">
              <a:defRPr>
                <a:solidFill>
                  <a:schemeClr val="tx1"/>
                </a:solidFill>
                <a:latin typeface="Calibri" panose="020F0502020204030204" pitchFamily="34" charset="0"/>
              </a:defRPr>
            </a:lvl4pPr>
            <a:lvl5pPr marL="2055754" indent="-228417">
              <a:defRPr>
                <a:solidFill>
                  <a:schemeClr val="tx1"/>
                </a:solidFill>
                <a:latin typeface="Calibri" panose="020F050202020403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6D0D73-665C-42D2-A70A-89596E412B3F}" type="slidenum">
              <a:rPr lang="en-US" altLang="en-US" smtClean="0">
                <a:solidFill>
                  <a:srgbClr val="000000"/>
                </a:solidFill>
                <a:cs typeface="Arial" panose="020B0604020202020204" pitchFamily="34" charset="0"/>
              </a:rPr>
              <a:pPr fontAlgn="base">
                <a:spcBef>
                  <a:spcPct val="0"/>
                </a:spcBef>
                <a:spcAft>
                  <a:spcPct val="0"/>
                </a:spcAft>
              </a:pPr>
              <a:t>34</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1156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56" indent="-285521">
              <a:spcBef>
                <a:spcPct val="30000"/>
              </a:spcBef>
              <a:defRPr sz="1200">
                <a:solidFill>
                  <a:schemeClr val="tx1"/>
                </a:solidFill>
                <a:latin typeface="Calibri" panose="020F0502020204030204" pitchFamily="34" charset="0"/>
              </a:defRPr>
            </a:lvl2pPr>
            <a:lvl3pPr marL="1142086" indent="-228417">
              <a:spcBef>
                <a:spcPct val="30000"/>
              </a:spcBef>
              <a:defRPr sz="1200">
                <a:solidFill>
                  <a:schemeClr val="tx1"/>
                </a:solidFill>
                <a:latin typeface="Calibri" panose="020F0502020204030204" pitchFamily="34" charset="0"/>
              </a:defRPr>
            </a:lvl3pPr>
            <a:lvl4pPr marL="1598920" indent="-228417">
              <a:spcBef>
                <a:spcPct val="30000"/>
              </a:spcBef>
              <a:defRPr sz="1200">
                <a:solidFill>
                  <a:schemeClr val="tx1"/>
                </a:solidFill>
                <a:latin typeface="Calibri" panose="020F0502020204030204" pitchFamily="34" charset="0"/>
              </a:defRPr>
            </a:lvl4pPr>
            <a:lvl5pPr marL="2055754" indent="-228417">
              <a:spcBef>
                <a:spcPct val="30000"/>
              </a:spcBef>
              <a:defRPr sz="1200">
                <a:solidFill>
                  <a:schemeClr val="tx1"/>
                </a:solidFill>
                <a:latin typeface="Calibri" panose="020F0502020204030204" pitchFamily="34" charset="0"/>
              </a:defRPr>
            </a:lvl5pPr>
            <a:lvl6pPr marL="2512588" indent="-228417" eaLnBrk="0" fontAlgn="base" hangingPunct="0">
              <a:spcBef>
                <a:spcPct val="30000"/>
              </a:spcBef>
              <a:spcAft>
                <a:spcPct val="0"/>
              </a:spcAft>
              <a:defRPr sz="1200">
                <a:solidFill>
                  <a:schemeClr val="tx1"/>
                </a:solidFill>
                <a:latin typeface="Calibri" panose="020F0502020204030204" pitchFamily="34" charset="0"/>
              </a:defRPr>
            </a:lvl6pPr>
            <a:lvl7pPr marL="2969423" indent="-228417" eaLnBrk="0" fontAlgn="base" hangingPunct="0">
              <a:spcBef>
                <a:spcPct val="30000"/>
              </a:spcBef>
              <a:spcAft>
                <a:spcPct val="0"/>
              </a:spcAft>
              <a:defRPr sz="1200">
                <a:solidFill>
                  <a:schemeClr val="tx1"/>
                </a:solidFill>
                <a:latin typeface="Calibri" panose="020F0502020204030204" pitchFamily="34" charset="0"/>
              </a:defRPr>
            </a:lvl7pPr>
            <a:lvl8pPr marL="3426257" indent="-228417" eaLnBrk="0" fontAlgn="base" hangingPunct="0">
              <a:spcBef>
                <a:spcPct val="30000"/>
              </a:spcBef>
              <a:spcAft>
                <a:spcPct val="0"/>
              </a:spcAft>
              <a:defRPr sz="1200">
                <a:solidFill>
                  <a:schemeClr val="tx1"/>
                </a:solidFill>
                <a:latin typeface="Calibri" panose="020F0502020204030204" pitchFamily="34" charset="0"/>
              </a:defRPr>
            </a:lvl8pPr>
            <a:lvl9pPr marL="3883091" indent="-2284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2F1947-D6D9-4BF8-8DFF-68CAD7014D5E}" type="slidenum">
              <a:rPr lang="en-US" altLang="en-US" smtClean="0"/>
              <a:pPr>
                <a:spcBef>
                  <a:spcPct val="0"/>
                </a:spcBef>
              </a:pPr>
              <a:t>2</a:t>
            </a:fld>
            <a:endParaRPr lang="en-US" altLang="en-US"/>
          </a:p>
        </p:txBody>
      </p:sp>
    </p:spTree>
    <p:extLst>
      <p:ext uri="{BB962C8B-B14F-4D97-AF65-F5344CB8AC3E}">
        <p14:creationId xmlns:p14="http://schemas.microsoft.com/office/powerpoint/2010/main" val="386829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3</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3572" y="4340435"/>
            <a:ext cx="5024649" cy="6090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Title Page</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Below are some simple instructions on how to use this template: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4.There are a few additional notes written in the slide text wording that may be helpful.</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p:txBody>
      </p:sp>
    </p:spTree>
    <p:extLst>
      <p:ext uri="{BB962C8B-B14F-4D97-AF65-F5344CB8AC3E}">
        <p14:creationId xmlns:p14="http://schemas.microsoft.com/office/powerpoint/2010/main" val="61822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5</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3572" y="4340435"/>
            <a:ext cx="5024649" cy="6090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Title Page</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Below are some simple instructions on how to use this template: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4.There are a few additional notes written in the slide text wording that may be helpful.</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p:txBody>
      </p:sp>
    </p:spTree>
    <p:extLst>
      <p:ext uri="{BB962C8B-B14F-4D97-AF65-F5344CB8AC3E}">
        <p14:creationId xmlns:p14="http://schemas.microsoft.com/office/powerpoint/2010/main" val="375609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56" indent="-285521">
              <a:spcBef>
                <a:spcPct val="30000"/>
              </a:spcBef>
              <a:defRPr sz="1200">
                <a:solidFill>
                  <a:schemeClr val="tx1"/>
                </a:solidFill>
                <a:latin typeface="Calibri" panose="020F0502020204030204" pitchFamily="34" charset="0"/>
              </a:defRPr>
            </a:lvl2pPr>
            <a:lvl3pPr marL="1142086" indent="-228417">
              <a:spcBef>
                <a:spcPct val="30000"/>
              </a:spcBef>
              <a:defRPr sz="1200">
                <a:solidFill>
                  <a:schemeClr val="tx1"/>
                </a:solidFill>
                <a:latin typeface="Calibri" panose="020F0502020204030204" pitchFamily="34" charset="0"/>
              </a:defRPr>
            </a:lvl3pPr>
            <a:lvl4pPr marL="1598920" indent="-228417">
              <a:spcBef>
                <a:spcPct val="30000"/>
              </a:spcBef>
              <a:defRPr sz="1200">
                <a:solidFill>
                  <a:schemeClr val="tx1"/>
                </a:solidFill>
                <a:latin typeface="Calibri" panose="020F0502020204030204" pitchFamily="34" charset="0"/>
              </a:defRPr>
            </a:lvl4pPr>
            <a:lvl5pPr marL="2055754" indent="-228417">
              <a:spcBef>
                <a:spcPct val="30000"/>
              </a:spcBef>
              <a:defRPr sz="1200">
                <a:solidFill>
                  <a:schemeClr val="tx1"/>
                </a:solidFill>
                <a:latin typeface="Calibri" panose="020F0502020204030204" pitchFamily="34" charset="0"/>
              </a:defRPr>
            </a:lvl5pPr>
            <a:lvl6pPr marL="2512588" indent="-228417" eaLnBrk="0" fontAlgn="base" hangingPunct="0">
              <a:spcBef>
                <a:spcPct val="30000"/>
              </a:spcBef>
              <a:spcAft>
                <a:spcPct val="0"/>
              </a:spcAft>
              <a:defRPr sz="1200">
                <a:solidFill>
                  <a:schemeClr val="tx1"/>
                </a:solidFill>
                <a:latin typeface="Calibri" panose="020F0502020204030204" pitchFamily="34" charset="0"/>
              </a:defRPr>
            </a:lvl6pPr>
            <a:lvl7pPr marL="2969423" indent="-228417" eaLnBrk="0" fontAlgn="base" hangingPunct="0">
              <a:spcBef>
                <a:spcPct val="30000"/>
              </a:spcBef>
              <a:spcAft>
                <a:spcPct val="0"/>
              </a:spcAft>
              <a:defRPr sz="1200">
                <a:solidFill>
                  <a:schemeClr val="tx1"/>
                </a:solidFill>
                <a:latin typeface="Calibri" panose="020F0502020204030204" pitchFamily="34" charset="0"/>
              </a:defRPr>
            </a:lvl7pPr>
            <a:lvl8pPr marL="3426257" indent="-228417" eaLnBrk="0" fontAlgn="base" hangingPunct="0">
              <a:spcBef>
                <a:spcPct val="30000"/>
              </a:spcBef>
              <a:spcAft>
                <a:spcPct val="0"/>
              </a:spcAft>
              <a:defRPr sz="1200">
                <a:solidFill>
                  <a:schemeClr val="tx1"/>
                </a:solidFill>
                <a:latin typeface="Calibri" panose="020F0502020204030204" pitchFamily="34" charset="0"/>
              </a:defRPr>
            </a:lvl8pPr>
            <a:lvl9pPr marL="3883091" indent="-2284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0D1B6A-1916-4DDD-9B95-526DD38F6E04}"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9836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56" indent="-285521">
              <a:spcBef>
                <a:spcPct val="30000"/>
              </a:spcBef>
              <a:defRPr sz="1200">
                <a:solidFill>
                  <a:schemeClr val="tx1"/>
                </a:solidFill>
                <a:latin typeface="Calibri" panose="020F0502020204030204" pitchFamily="34" charset="0"/>
              </a:defRPr>
            </a:lvl2pPr>
            <a:lvl3pPr marL="1142086" indent="-228417">
              <a:spcBef>
                <a:spcPct val="30000"/>
              </a:spcBef>
              <a:defRPr sz="1200">
                <a:solidFill>
                  <a:schemeClr val="tx1"/>
                </a:solidFill>
                <a:latin typeface="Calibri" panose="020F0502020204030204" pitchFamily="34" charset="0"/>
              </a:defRPr>
            </a:lvl3pPr>
            <a:lvl4pPr marL="1598920" indent="-228417">
              <a:spcBef>
                <a:spcPct val="30000"/>
              </a:spcBef>
              <a:defRPr sz="1200">
                <a:solidFill>
                  <a:schemeClr val="tx1"/>
                </a:solidFill>
                <a:latin typeface="Calibri" panose="020F0502020204030204" pitchFamily="34" charset="0"/>
              </a:defRPr>
            </a:lvl4pPr>
            <a:lvl5pPr marL="2055754" indent="-228417">
              <a:spcBef>
                <a:spcPct val="30000"/>
              </a:spcBef>
              <a:defRPr sz="1200">
                <a:solidFill>
                  <a:schemeClr val="tx1"/>
                </a:solidFill>
                <a:latin typeface="Calibri" panose="020F0502020204030204" pitchFamily="34" charset="0"/>
              </a:defRPr>
            </a:lvl5pPr>
            <a:lvl6pPr marL="2512588" indent="-228417" eaLnBrk="0" fontAlgn="base" hangingPunct="0">
              <a:spcBef>
                <a:spcPct val="30000"/>
              </a:spcBef>
              <a:spcAft>
                <a:spcPct val="0"/>
              </a:spcAft>
              <a:defRPr sz="1200">
                <a:solidFill>
                  <a:schemeClr val="tx1"/>
                </a:solidFill>
                <a:latin typeface="Calibri" panose="020F0502020204030204" pitchFamily="34" charset="0"/>
              </a:defRPr>
            </a:lvl6pPr>
            <a:lvl7pPr marL="2969423" indent="-228417" eaLnBrk="0" fontAlgn="base" hangingPunct="0">
              <a:spcBef>
                <a:spcPct val="30000"/>
              </a:spcBef>
              <a:spcAft>
                <a:spcPct val="0"/>
              </a:spcAft>
              <a:defRPr sz="1200">
                <a:solidFill>
                  <a:schemeClr val="tx1"/>
                </a:solidFill>
                <a:latin typeface="Calibri" panose="020F0502020204030204" pitchFamily="34" charset="0"/>
              </a:defRPr>
            </a:lvl7pPr>
            <a:lvl8pPr marL="3426257" indent="-228417" eaLnBrk="0" fontAlgn="base" hangingPunct="0">
              <a:spcBef>
                <a:spcPct val="30000"/>
              </a:spcBef>
              <a:spcAft>
                <a:spcPct val="0"/>
              </a:spcAft>
              <a:defRPr sz="1200">
                <a:solidFill>
                  <a:schemeClr val="tx1"/>
                </a:solidFill>
                <a:latin typeface="Calibri" panose="020F0502020204030204" pitchFamily="34" charset="0"/>
              </a:defRPr>
            </a:lvl8pPr>
            <a:lvl9pPr marL="3883091" indent="-2284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B294C9-64C2-4F4F-AFB9-ED5F8324B2A3}" type="slidenum">
              <a:rPr lang="en-US" altLang="en-US" smtClean="0"/>
              <a:pPr>
                <a:spcBef>
                  <a:spcPct val="0"/>
                </a:spcBef>
              </a:pPr>
              <a:t>7</a:t>
            </a:fld>
            <a:endParaRPr lang="en-US" altLang="en-US"/>
          </a:p>
        </p:txBody>
      </p:sp>
    </p:spTree>
    <p:extLst>
      <p:ext uri="{BB962C8B-B14F-4D97-AF65-F5344CB8AC3E}">
        <p14:creationId xmlns:p14="http://schemas.microsoft.com/office/powerpoint/2010/main" val="92391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56" indent="-285521">
              <a:spcBef>
                <a:spcPct val="30000"/>
              </a:spcBef>
              <a:defRPr sz="1200">
                <a:solidFill>
                  <a:schemeClr val="tx1"/>
                </a:solidFill>
                <a:latin typeface="Calibri" panose="020F0502020204030204" pitchFamily="34" charset="0"/>
              </a:defRPr>
            </a:lvl2pPr>
            <a:lvl3pPr marL="1142086" indent="-228417">
              <a:spcBef>
                <a:spcPct val="30000"/>
              </a:spcBef>
              <a:defRPr sz="1200">
                <a:solidFill>
                  <a:schemeClr val="tx1"/>
                </a:solidFill>
                <a:latin typeface="Calibri" panose="020F0502020204030204" pitchFamily="34" charset="0"/>
              </a:defRPr>
            </a:lvl3pPr>
            <a:lvl4pPr marL="1598920" indent="-228417">
              <a:spcBef>
                <a:spcPct val="30000"/>
              </a:spcBef>
              <a:defRPr sz="1200">
                <a:solidFill>
                  <a:schemeClr val="tx1"/>
                </a:solidFill>
                <a:latin typeface="Calibri" panose="020F0502020204030204" pitchFamily="34" charset="0"/>
              </a:defRPr>
            </a:lvl4pPr>
            <a:lvl5pPr marL="2055754" indent="-228417">
              <a:spcBef>
                <a:spcPct val="30000"/>
              </a:spcBef>
              <a:defRPr sz="1200">
                <a:solidFill>
                  <a:schemeClr val="tx1"/>
                </a:solidFill>
                <a:latin typeface="Calibri" panose="020F0502020204030204" pitchFamily="34" charset="0"/>
              </a:defRPr>
            </a:lvl5pPr>
            <a:lvl6pPr marL="2512588" indent="-228417" eaLnBrk="0" fontAlgn="base" hangingPunct="0">
              <a:spcBef>
                <a:spcPct val="30000"/>
              </a:spcBef>
              <a:spcAft>
                <a:spcPct val="0"/>
              </a:spcAft>
              <a:defRPr sz="1200">
                <a:solidFill>
                  <a:schemeClr val="tx1"/>
                </a:solidFill>
                <a:latin typeface="Calibri" panose="020F0502020204030204" pitchFamily="34" charset="0"/>
              </a:defRPr>
            </a:lvl6pPr>
            <a:lvl7pPr marL="2969423" indent="-228417" eaLnBrk="0" fontAlgn="base" hangingPunct="0">
              <a:spcBef>
                <a:spcPct val="30000"/>
              </a:spcBef>
              <a:spcAft>
                <a:spcPct val="0"/>
              </a:spcAft>
              <a:defRPr sz="1200">
                <a:solidFill>
                  <a:schemeClr val="tx1"/>
                </a:solidFill>
                <a:latin typeface="Calibri" panose="020F0502020204030204" pitchFamily="34" charset="0"/>
              </a:defRPr>
            </a:lvl7pPr>
            <a:lvl8pPr marL="3426257" indent="-228417" eaLnBrk="0" fontAlgn="base" hangingPunct="0">
              <a:spcBef>
                <a:spcPct val="30000"/>
              </a:spcBef>
              <a:spcAft>
                <a:spcPct val="0"/>
              </a:spcAft>
              <a:defRPr sz="1200">
                <a:solidFill>
                  <a:schemeClr val="tx1"/>
                </a:solidFill>
                <a:latin typeface="Calibri" panose="020F0502020204030204" pitchFamily="34" charset="0"/>
              </a:defRPr>
            </a:lvl8pPr>
            <a:lvl9pPr marL="3883091" indent="-2284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CD1409-5FAD-4731-965A-7BA2B0C89EFB}" type="slidenum">
              <a:rPr lang="en-US" altLang="en-US" smtClean="0">
                <a:solidFill>
                  <a:srgbClr val="000000"/>
                </a:solidFill>
                <a:latin typeface="Arial" panose="020B0604020202020204" pitchFamily="34" charset="0"/>
              </a:rPr>
              <a:pPr>
                <a:spcBef>
                  <a:spcPct val="0"/>
                </a:spcBef>
              </a:pPr>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7308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13</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3572" y="4340435"/>
            <a:ext cx="5024649" cy="6090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Title Page</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Below are some simple instructions on how to use this template: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4.There are a few additional notes written in the slide text wording that may be helpful.</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p:txBody>
      </p:sp>
    </p:spTree>
    <p:extLst>
      <p:ext uri="{BB962C8B-B14F-4D97-AF65-F5344CB8AC3E}">
        <p14:creationId xmlns:p14="http://schemas.microsoft.com/office/powerpoint/2010/main" val="171874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14</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3572" y="4340435"/>
            <a:ext cx="5024649" cy="60905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Title Page</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Below are some simple instructions on how to use this template: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4.There are a few additional notes written in the slide text wording that may be helpful.</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endParaRPr lang="en-GB" altLang="en-US">
              <a:ea typeface="Arial Unicode MS" pitchFamily="34" charset="-128"/>
            </a:endParaRPr>
          </a:p>
        </p:txBody>
      </p:sp>
    </p:spTree>
    <p:extLst>
      <p:ext uri="{BB962C8B-B14F-4D97-AF65-F5344CB8AC3E}">
        <p14:creationId xmlns:p14="http://schemas.microsoft.com/office/powerpoint/2010/main" val="314936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52665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24879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155477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131457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99296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65019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862196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12525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FD821FE-8E12-4103-9501-200302326B83}"/>
              </a:ext>
            </a:extLst>
          </p:cNvPr>
          <p:cNvSpPr>
            <a:spLocks noGrp="1"/>
          </p:cNvSpPr>
          <p:nvPr>
            <p:ph type="dt" sz="half" idx="10"/>
          </p:nvPr>
        </p:nvSpPr>
        <p:spPr/>
        <p:txBody>
          <a:bodyPr/>
          <a:lstStyle/>
          <a:p>
            <a:fld id="{F10A26C8-4162-4846-A8F1-6A890DCBB9D4}" type="datetimeFigureOut">
              <a:rPr lang="en-US" smtClean="0"/>
              <a:pPr/>
              <a:t>11/4/2017</a:t>
            </a:fld>
            <a:endParaRPr lang="en-US" dirty="0"/>
          </a:p>
        </p:txBody>
      </p:sp>
      <p:sp>
        <p:nvSpPr>
          <p:cNvPr id="8" name="Footer Placeholder 7">
            <a:extLst>
              <a:ext uri="{FF2B5EF4-FFF2-40B4-BE49-F238E27FC236}">
                <a16:creationId xmlns:a16="http://schemas.microsoft.com/office/drawing/2014/main" id="{A21752F3-B667-43FE-B111-E2BC29DDAC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86529B-A078-426C-939B-E944E9DB42BF}"/>
              </a:ext>
            </a:extLst>
          </p:cNvPr>
          <p:cNvSpPr>
            <a:spLocks noGrp="1"/>
          </p:cNvSpPr>
          <p:nvPr>
            <p:ph type="sldNum" sz="quarter" idx="12"/>
          </p:nvPr>
        </p:nvSpPr>
        <p:spPr/>
        <p:txBody>
          <a:bodyPr/>
          <a:lstStyle/>
          <a:p>
            <a:fld id="{8571DB8E-CCDB-40C8-913E-1BEB10FD64F6}" type="slidenum">
              <a:rPr lang="en-US" smtClean="0"/>
              <a:pPr/>
              <a:t>‹#›</a:t>
            </a:fld>
            <a:endParaRPr lang="en-US" dirty="0"/>
          </a:p>
        </p:txBody>
      </p:sp>
      <p:sp>
        <p:nvSpPr>
          <p:cNvPr id="10" name="Title 9">
            <a:extLst>
              <a:ext uri="{FF2B5EF4-FFF2-40B4-BE49-F238E27FC236}">
                <a16:creationId xmlns:a16="http://schemas.microsoft.com/office/drawing/2014/main" id="{9A0B5967-274A-4CB2-90D6-F4D08320E3DF}"/>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54629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293134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extLst>
      <p:ext uri="{BB962C8B-B14F-4D97-AF65-F5344CB8AC3E}">
        <p14:creationId xmlns:p14="http://schemas.microsoft.com/office/powerpoint/2010/main" val="3634854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Text and Clip Ar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7" name="Shape 137"/>
          <p:cNvSpPr>
            <a:spLocks noGrp="1"/>
          </p:cNvSpPr>
          <p:nvPr>
            <p:ph type="title"/>
          </p:nvPr>
        </p:nvSpPr>
        <p:spPr>
          <a:xfrm>
            <a:off x="685800" y="609601"/>
            <a:ext cx="7770814" cy="1141414"/>
          </a:xfrm>
          <a:prstGeom prst="rect">
            <a:avLst/>
          </a:prstGeom>
        </p:spPr>
        <p:txBody>
          <a:bodyPr/>
          <a:lstStyle/>
          <a:p>
            <a:r>
              <a:t>Title Text</a:t>
            </a:r>
          </a:p>
        </p:txBody>
      </p:sp>
      <p:sp>
        <p:nvSpPr>
          <p:cNvPr id="138" name="Shape 138"/>
          <p:cNvSpPr>
            <a:spLocks noGrp="1"/>
          </p:cNvSpPr>
          <p:nvPr>
            <p:ph type="body" sz="half" idx="1"/>
          </p:nvPr>
        </p:nvSpPr>
        <p:spPr>
          <a:xfrm>
            <a:off x="685800" y="1981200"/>
            <a:ext cx="3808414" cy="41132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sldNum" sz="quarter" idx="2"/>
          </p:nvPr>
        </p:nvSpPr>
        <p:spPr>
          <a:prstGeom prst="rect">
            <a:avLst/>
          </a:prstGeom>
        </p:spPr>
        <p:txBody>
          <a:bodyPr/>
          <a:lstStyle/>
          <a:p>
            <a:fld id="{86CB4B4D-7CA3-9044-876B-883B54F8677D}" type="slidenum">
              <a:rPr>
                <a:solidFill>
                  <a:srgbClr val="B80E0F">
                    <a:lumMod val="50000"/>
                  </a:srgbClr>
                </a:solidFill>
              </a:rPr>
              <a:pPr/>
              <a:t>‹#›</a:t>
            </a:fld>
            <a:endParaRPr>
              <a:solidFill>
                <a:srgbClr val="B80E0F">
                  <a:lumMod val="50000"/>
                </a:srgbClr>
              </a:solidFill>
            </a:endParaRPr>
          </a:p>
        </p:txBody>
      </p:sp>
    </p:spTree>
    <p:extLst>
      <p:ext uri="{BB962C8B-B14F-4D97-AF65-F5344CB8AC3E}">
        <p14:creationId xmlns:p14="http://schemas.microsoft.com/office/powerpoint/2010/main" val="30310708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3" cstate="print">
            <a:lum bright="85000" contrast="-100000"/>
          </a:blip>
          <a:srcRect r="82500"/>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11/4/2017</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0565" cy="656612"/>
            <a:chOff x="197873" y="5943600"/>
            <a:chExt cx="3224460" cy="735002"/>
          </a:xfrm>
        </p:grpSpPr>
        <p:pic>
          <p:nvPicPr>
            <p:cNvPr id="8" name="Picture 7" descr="leavingthepit_logo.png"/>
            <p:cNvPicPr>
              <a:picLocks noChangeAspect="1"/>
            </p:cNvPicPr>
            <p:nvPr/>
          </p:nvPicPr>
          <p:blipFill>
            <a:blip r:embed="rId14" cstate="print"/>
            <a:srcRect r="83166"/>
            <a:stretch>
              <a:fillRect/>
            </a:stretch>
          </p:blipFill>
          <p:spPr>
            <a:xfrm>
              <a:off x="197873" y="5943600"/>
              <a:ext cx="578242" cy="735002"/>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leavingthepitbehind.org</a:t>
              </a:r>
            </a:p>
          </p:txBody>
        </p:sp>
      </p:grpSp>
      <p:sp>
        <p:nvSpPr>
          <p:cNvPr id="13" name="TextBox 12">
            <a:extLst>
              <a:ext uri="{FF2B5EF4-FFF2-40B4-BE49-F238E27FC236}">
                <a16:creationId xmlns:a16="http://schemas.microsoft.com/office/drawing/2014/main" id="{75824712-C5F5-4D8F-B5C2-3ED72743FB18}"/>
              </a:ext>
            </a:extLst>
          </p:cNvPr>
          <p:cNvSpPr txBox="1"/>
          <p:nvPr userDrawn="1"/>
        </p:nvSpPr>
        <p:spPr>
          <a:xfrm>
            <a:off x="661250" y="6145817"/>
            <a:ext cx="2446730" cy="369332"/>
          </a:xfrm>
          <a:prstGeom prst="rect">
            <a:avLst/>
          </a:prstGeom>
          <a:noFill/>
        </p:spPr>
        <p:txBody>
          <a:bodyPr wrap="square" rtlCol="0">
            <a:spAutoFit/>
          </a:bodyPr>
          <a:lstStyle/>
          <a:p>
            <a:r>
              <a:rPr lang="en-US" b="1" dirty="0"/>
              <a:t>Leaving the Pit </a:t>
            </a:r>
            <a:r>
              <a:rPr lang="en-US" b="1" dirty="0">
                <a:solidFill>
                  <a:schemeClr val="tx2">
                    <a:lumMod val="60000"/>
                    <a:lumOff val="40000"/>
                  </a:schemeClr>
                </a:solidFill>
              </a:rPr>
              <a:t>Behind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4" cstate="email">
            <a:lum bright="85000" contrast="-100000"/>
            <a:extLst>
              <a:ext uri="{28A0092B-C50C-407E-A947-70E740481C1C}">
                <a14:useLocalDpi xmlns:a14="http://schemas.microsoft.com/office/drawing/2010/main"/>
              </a:ext>
            </a:extLst>
          </a:blip>
          <a:srcRect/>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11/4/2017</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6521" cy="656612"/>
            <a:chOff x="197873" y="5943600"/>
            <a:chExt cx="3231127" cy="735002"/>
          </a:xfrm>
        </p:grpSpPr>
        <p:pic>
          <p:nvPicPr>
            <p:cNvPr id="8" name="Picture 7" descr="leavingthepit_logo.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97873" y="5943600"/>
              <a:ext cx="578242" cy="735002"/>
            </a:xfrm>
            <a:prstGeom prst="rect">
              <a:avLst/>
            </a:prstGeom>
          </p:spPr>
        </p:pic>
        <p:pic>
          <p:nvPicPr>
            <p:cNvPr id="9" name="Picture 8" descr="leavingthepit_logo.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852315" y="6047508"/>
              <a:ext cx="2576685" cy="421529"/>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leavingthepit.com</a:t>
              </a:r>
            </a:p>
          </p:txBody>
        </p:sp>
      </p:grpSp>
    </p:spTree>
    <p:extLst>
      <p:ext uri="{BB962C8B-B14F-4D97-AF65-F5344CB8AC3E}">
        <p14:creationId xmlns:p14="http://schemas.microsoft.com/office/powerpoint/2010/main" val="587514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762000" y="228600"/>
            <a:ext cx="7924800" cy="5867400"/>
          </a:xfrm>
        </p:spPr>
        <p:txBody>
          <a:bodyPr/>
          <a:lstStyle/>
          <a:p>
            <a:r>
              <a:rPr lang="en-US" altLang="en-US" sz="8000" i="1" dirty="0">
                <a:solidFill>
                  <a:schemeClr val="tx1"/>
                </a:solidFill>
              </a:rPr>
              <a:t>How to Conquer Addiction to Pornography</a:t>
            </a:r>
            <a:br>
              <a:rPr lang="en-US" altLang="en-US" sz="8000" i="1" dirty="0">
                <a:solidFill>
                  <a:schemeClr val="tx1"/>
                </a:solidFill>
              </a:rPr>
            </a:br>
            <a:br>
              <a:rPr lang="en-US" altLang="en-US" sz="8000" i="1" dirty="0">
                <a:solidFill>
                  <a:schemeClr val="tx1"/>
                </a:solidFill>
              </a:rPr>
            </a:br>
            <a:r>
              <a:rPr lang="en-US" altLang="en-US" sz="2400" dirty="0">
                <a:solidFill>
                  <a:schemeClr val="bg1"/>
                </a:solidFill>
              </a:rPr>
              <a:t>Art Adams, MSW, LCSW, LCAC, CADACIV, NCPE, NCCE</a:t>
            </a:r>
            <a:endParaRPr lang="en-US" altLang="en-US" sz="2400" i="1" dirty="0">
              <a:solidFill>
                <a:schemeClr val="bg1"/>
              </a:solidFill>
            </a:endParaRPr>
          </a:p>
        </p:txBody>
      </p:sp>
      <p:pic>
        <p:nvPicPr>
          <p:cNvPr id="3" name="Picture 2">
            <a:extLst>
              <a:ext uri="{FF2B5EF4-FFF2-40B4-BE49-F238E27FC236}">
                <a16:creationId xmlns:a16="http://schemas.microsoft.com/office/drawing/2014/main" id="{2BFEFDDC-693C-4F60-AA46-38A462639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267200"/>
            <a:ext cx="3343275" cy="2425513"/>
          </a:xfrm>
          <a:prstGeom prst="rect">
            <a:avLst/>
          </a:prstGeom>
        </p:spPr>
      </p:pic>
    </p:spTree>
    <p:extLst>
      <p:ext uri="{BB962C8B-B14F-4D97-AF65-F5344CB8AC3E}">
        <p14:creationId xmlns:p14="http://schemas.microsoft.com/office/powerpoint/2010/main" val="408153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115888" y="152400"/>
            <a:ext cx="8839200" cy="765175"/>
          </a:xfrm>
        </p:spPr>
        <p:txBody>
          <a:bodyPr>
            <a:noAutofit/>
          </a:bodyPr>
          <a:lstStyle/>
          <a:p>
            <a:r>
              <a:rPr lang="en-US" altLang="en-US" sz="3600" b="1" u="sng" dirty="0">
                <a:solidFill>
                  <a:schemeClr val="tx1"/>
                </a:solidFill>
              </a:rPr>
              <a:t>YOUR SEXUALITY AND YOUR SPIRITUALITY ARE INSEPARABLE</a:t>
            </a:r>
            <a:r>
              <a:rPr lang="en-US" altLang="en-US" sz="3600" dirty="0">
                <a:solidFill>
                  <a:schemeClr val="tx1"/>
                </a:solidFill>
              </a:rPr>
              <a:t> </a:t>
            </a:r>
          </a:p>
        </p:txBody>
      </p:sp>
      <p:sp>
        <p:nvSpPr>
          <p:cNvPr id="58371" name="Rectangle 3"/>
          <p:cNvSpPr>
            <a:spLocks noChangeArrowheads="1"/>
          </p:cNvSpPr>
          <p:nvPr/>
        </p:nvSpPr>
        <p:spPr bwMode="auto">
          <a:xfrm>
            <a:off x="115888" y="1143000"/>
            <a:ext cx="88392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400" b="1" dirty="0"/>
              <a:t>Sex and Spirituality are interlinked, not one behind closed doors and the other in public.</a:t>
            </a:r>
          </a:p>
          <a:p>
            <a:pPr eaLnBrk="1" hangingPunct="1">
              <a:spcBef>
                <a:spcPct val="0"/>
              </a:spcBef>
            </a:pPr>
            <a:r>
              <a:rPr lang="en-US" altLang="en-US" sz="4400" b="1" dirty="0"/>
              <a:t> Result of fragmented thinking is this: “We commit our life to Christ, but we reserve our sexuality for our self.” </a:t>
            </a:r>
          </a:p>
          <a:p>
            <a:pPr eaLnBrk="1" hangingPunct="1">
              <a:spcBef>
                <a:spcPct val="0"/>
              </a:spcBef>
            </a:pPr>
            <a:endParaRPr lang="en-US" altLang="en-US" sz="2600" dirty="0">
              <a:solidFill>
                <a:schemeClr val="bg1"/>
              </a:solidFill>
            </a:endParaRPr>
          </a:p>
        </p:txBody>
      </p:sp>
    </p:spTree>
    <p:extLst>
      <p:ext uri="{BB962C8B-B14F-4D97-AF65-F5344CB8AC3E}">
        <p14:creationId xmlns:p14="http://schemas.microsoft.com/office/powerpoint/2010/main" val="20303922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115888" y="152400"/>
            <a:ext cx="8839200" cy="765175"/>
          </a:xfrm>
        </p:spPr>
        <p:txBody>
          <a:bodyPr>
            <a:noAutofit/>
          </a:bodyPr>
          <a:lstStyle/>
          <a:p>
            <a:r>
              <a:rPr lang="en-US" altLang="en-US" sz="3600" b="1" u="sng" dirty="0">
                <a:solidFill>
                  <a:schemeClr val="tx1"/>
                </a:solidFill>
              </a:rPr>
              <a:t>YOUR SEXUALITY AND YOUR SPIRITUALITY ARE INSEPARABLE</a:t>
            </a:r>
            <a:r>
              <a:rPr lang="en-US" altLang="en-US" sz="3600" dirty="0">
                <a:solidFill>
                  <a:schemeClr val="tx1"/>
                </a:solidFill>
              </a:rPr>
              <a:t> </a:t>
            </a:r>
          </a:p>
        </p:txBody>
      </p:sp>
      <p:sp>
        <p:nvSpPr>
          <p:cNvPr id="58371" name="Rectangle 3"/>
          <p:cNvSpPr>
            <a:spLocks noChangeArrowheads="1"/>
          </p:cNvSpPr>
          <p:nvPr/>
        </p:nvSpPr>
        <p:spPr bwMode="auto">
          <a:xfrm>
            <a:off x="115888" y="1143000"/>
            <a:ext cx="8839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400" b="1" dirty="0"/>
              <a:t>Hebrew word for sexual intimacy between a husband and a wife is “yada”.  Used 940 times in O.T.</a:t>
            </a:r>
            <a:endParaRPr lang="en-US" altLang="en-US" sz="4400" dirty="0"/>
          </a:p>
          <a:p>
            <a:pPr eaLnBrk="1" hangingPunct="1">
              <a:spcBef>
                <a:spcPct val="0"/>
              </a:spcBef>
            </a:pPr>
            <a:r>
              <a:rPr lang="en-US" altLang="en-US" sz="4400" b="1" dirty="0"/>
              <a:t>The most frequent use describes intimacy with God (Psalm 139:1; Prov. 3:6; Exodus 33:12-13, et al)</a:t>
            </a:r>
            <a:endParaRPr lang="en-US" altLang="en-US" sz="4400" dirty="0"/>
          </a:p>
          <a:p>
            <a:pPr eaLnBrk="1" hangingPunct="1">
              <a:spcBef>
                <a:spcPct val="0"/>
              </a:spcBef>
            </a:pPr>
            <a:endParaRPr lang="en-US" altLang="en-US" sz="2600" dirty="0">
              <a:solidFill>
                <a:schemeClr val="bg1"/>
              </a:solidFill>
            </a:endParaRPr>
          </a:p>
        </p:txBody>
      </p:sp>
    </p:spTree>
    <p:extLst>
      <p:ext uri="{BB962C8B-B14F-4D97-AF65-F5344CB8AC3E}">
        <p14:creationId xmlns:p14="http://schemas.microsoft.com/office/powerpoint/2010/main" val="41736397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868362"/>
          </a:xfrm>
        </p:spPr>
        <p:txBody>
          <a:bodyPr/>
          <a:lstStyle/>
          <a:p>
            <a:pPr eaLnBrk="1" hangingPunct="1"/>
            <a:r>
              <a:rPr lang="en-US" altLang="en-US" dirty="0">
                <a:solidFill>
                  <a:schemeClr val="tx1"/>
                </a:solidFill>
                <a:latin typeface="Arial Black" panose="020B0A04020102020204" pitchFamily="34" charset="0"/>
              </a:rPr>
              <a:t>Addiction Cycle</a:t>
            </a:r>
          </a:p>
        </p:txBody>
      </p:sp>
      <p:graphicFrame>
        <p:nvGraphicFramePr>
          <p:cNvPr id="4" name="Content Placeholder 3">
            <a:extLst>
              <a:ext uri="{FF2B5EF4-FFF2-40B4-BE49-F238E27FC236}">
                <a16:creationId xmlns:a16="http://schemas.microsoft.com/office/drawing/2014/main" id="{7C8E03F0-7EB3-4675-BE8A-8802BCDC845B}"/>
              </a:ext>
            </a:extLst>
          </p:cNvPr>
          <p:cNvGraphicFramePr>
            <a:graphicFrameLocks noGrp="1"/>
          </p:cNvGraphicFramePr>
          <p:nvPr>
            <p:ph idx="1"/>
            <p:extLst>
              <p:ext uri="{D42A27DB-BD31-4B8C-83A1-F6EECF244321}">
                <p14:modId xmlns:p14="http://schemas.microsoft.com/office/powerpoint/2010/main" val="2432838028"/>
              </p:ext>
            </p:extLst>
          </p:nvPr>
        </p:nvGraphicFramePr>
        <p:xfrm>
          <a:off x="304800" y="838200"/>
          <a:ext cx="8382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26D3B9E8-711D-4A54-9FCC-F8A58C8F177D}"/>
              </a:ext>
            </a:extLst>
          </p:cNvPr>
          <p:cNvSpPr/>
          <p:nvPr/>
        </p:nvSpPr>
        <p:spPr>
          <a:xfrm>
            <a:off x="3505200" y="2362200"/>
            <a:ext cx="2057400" cy="3352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5845" name="TextBox 5"/>
          <p:cNvSpPr txBox="1">
            <a:spLocks noChangeArrowheads="1"/>
          </p:cNvSpPr>
          <p:nvPr/>
        </p:nvSpPr>
        <p:spPr bwMode="auto">
          <a:xfrm>
            <a:off x="3657600" y="35814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000000"/>
                </a:solidFill>
              </a:rPr>
              <a:t>Addiction Cycle</a:t>
            </a:r>
          </a:p>
        </p:txBody>
      </p:sp>
    </p:spTree>
    <p:extLst>
      <p:ext uri="{BB962C8B-B14F-4D97-AF65-F5344CB8AC3E}">
        <p14:creationId xmlns:p14="http://schemas.microsoft.com/office/powerpoint/2010/main" val="182376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74320" y="136267"/>
            <a:ext cx="8610600" cy="1015663"/>
          </a:xfrm>
          <a:effectLst/>
        </p:spPr>
        <p:txBody>
          <a:bodyPr>
            <a:spAutoFit/>
          </a:bodyPr>
          <a:lstStyle/>
          <a:p>
            <a:pPr indent="-836613">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6000" dirty="0">
                <a:solidFill>
                  <a:schemeClr val="tx1"/>
                </a:solidFill>
                <a:latin typeface="+mn-lt"/>
              </a:rPr>
              <a:t>Overcoming</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381000" y="1219200"/>
            <a:ext cx="8610600" cy="701731"/>
          </a:xfrm>
          <a:effectLst/>
        </p:spPr>
        <p:txBody>
          <a:bodyPr wrap="square">
            <a:spAutoFit/>
          </a:bodyPr>
          <a:lstStyle/>
          <a:p>
            <a:pPr marL="0" indent="0"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4400" dirty="0">
                <a:solidFill>
                  <a:schemeClr val="tx1"/>
                </a:solidFill>
              </a:rPr>
              <a:t> </a:t>
            </a:r>
          </a:p>
        </p:txBody>
      </p:sp>
      <p:pic>
        <p:nvPicPr>
          <p:cNvPr id="2" name="Picture 1">
            <a:extLst>
              <a:ext uri="{FF2B5EF4-FFF2-40B4-BE49-F238E27FC236}">
                <a16:creationId xmlns:a16="http://schemas.microsoft.com/office/drawing/2014/main" id="{6ED0ECE7-5629-443E-A815-6579C1782CE5}"/>
              </a:ext>
            </a:extLst>
          </p:cNvPr>
          <p:cNvPicPr>
            <a:picLocks noChangeAspect="1"/>
          </p:cNvPicPr>
          <p:nvPr/>
        </p:nvPicPr>
        <p:blipFill>
          <a:blip r:embed="rId3"/>
          <a:stretch>
            <a:fillRect/>
          </a:stretch>
        </p:blipFill>
        <p:spPr>
          <a:xfrm>
            <a:off x="990600" y="1151930"/>
            <a:ext cx="7315200" cy="4901185"/>
          </a:xfrm>
          <a:prstGeom prst="rect">
            <a:avLst/>
          </a:prstGeom>
        </p:spPr>
      </p:pic>
    </p:spTree>
    <p:extLst>
      <p:ext uri="{BB962C8B-B14F-4D97-AF65-F5344CB8AC3E}">
        <p14:creationId xmlns:p14="http://schemas.microsoft.com/office/powerpoint/2010/main" val="338534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74320" y="-17621"/>
            <a:ext cx="8610600" cy="1323439"/>
          </a:xfrm>
          <a:effectLst/>
        </p:spPr>
        <p:txBody>
          <a:bodyPr>
            <a:spAutoFit/>
          </a:bodyPr>
          <a:lstStyle/>
          <a:p>
            <a:pPr indent="-836613">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Overcoming</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59080" y="2362200"/>
            <a:ext cx="8610600" cy="2308324"/>
          </a:xfrm>
          <a:effectLst/>
        </p:spPr>
        <p:txBody>
          <a:bodyPr wrap="square">
            <a:spAutoFit/>
          </a:bodyPr>
          <a:lstStyle/>
          <a:p>
            <a:pPr marL="0" indent="0" algn="ct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4400" dirty="0">
                <a:solidFill>
                  <a:schemeClr val="tx1"/>
                </a:solidFill>
              </a:rPr>
              <a:t> </a:t>
            </a:r>
            <a:r>
              <a:rPr lang="en-GB" altLang="en-US" sz="8000" dirty="0">
                <a:solidFill>
                  <a:schemeClr val="tx1"/>
                </a:solidFill>
              </a:rPr>
              <a:t>Surrender Absolutely to God</a:t>
            </a:r>
          </a:p>
        </p:txBody>
      </p:sp>
    </p:spTree>
    <p:extLst>
      <p:ext uri="{BB962C8B-B14F-4D97-AF65-F5344CB8AC3E}">
        <p14:creationId xmlns:p14="http://schemas.microsoft.com/office/powerpoint/2010/main" val="38243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594519" y="128270"/>
            <a:ext cx="8097837" cy="765175"/>
          </a:xfrm>
        </p:spPr>
        <p:txBody>
          <a:bodyPr>
            <a:normAutofit/>
          </a:bodyPr>
          <a:lstStyle/>
          <a:p>
            <a:r>
              <a:rPr lang="en-US" altLang="en-US" sz="4000" b="1" u="sng" dirty="0">
                <a:solidFill>
                  <a:schemeClr val="tx1"/>
                </a:solidFill>
              </a:rPr>
              <a:t>Understanding the physical drive - 4</a:t>
            </a:r>
            <a:r>
              <a:rPr lang="en-US" altLang="en-US" sz="4000" dirty="0">
                <a:solidFill>
                  <a:schemeClr val="tx1"/>
                </a:solidFill>
              </a:rPr>
              <a:t> </a:t>
            </a:r>
          </a:p>
        </p:txBody>
      </p:sp>
      <p:sp>
        <p:nvSpPr>
          <p:cNvPr id="3" name="Subtitle 2">
            <a:extLst>
              <a:ext uri="{FF2B5EF4-FFF2-40B4-BE49-F238E27FC236}">
                <a16:creationId xmlns:a16="http://schemas.microsoft.com/office/drawing/2014/main" id="{48402C19-68E7-4A0F-9EFB-ABA61A4E8764}"/>
              </a:ext>
            </a:extLst>
          </p:cNvPr>
          <p:cNvSpPr>
            <a:spLocks noGrp="1"/>
          </p:cNvSpPr>
          <p:nvPr>
            <p:ph type="subTitle" idx="1"/>
          </p:nvPr>
        </p:nvSpPr>
        <p:spPr>
          <a:xfrm>
            <a:off x="957263" y="1050925"/>
            <a:ext cx="5368925" cy="685800"/>
          </a:xfrm>
        </p:spPr>
        <p:txBody>
          <a:bodyPr>
            <a:normAutofit/>
          </a:bodyPr>
          <a:lstStyle/>
          <a:p>
            <a:pPr algn="l">
              <a:defRPr/>
            </a:pPr>
            <a:r>
              <a:rPr lang="en-US" sz="2800" dirty="0">
                <a:solidFill>
                  <a:schemeClr val="bg1"/>
                </a:solidFill>
              </a:rPr>
              <a:t>Males</a:t>
            </a:r>
          </a:p>
        </p:txBody>
      </p:sp>
      <p:sp>
        <p:nvSpPr>
          <p:cNvPr id="67588" name="Rectangle 3"/>
          <p:cNvSpPr>
            <a:spLocks noChangeArrowheads="1"/>
          </p:cNvSpPr>
          <p:nvPr/>
        </p:nvSpPr>
        <p:spPr bwMode="auto">
          <a:xfrm>
            <a:off x="304800" y="893446"/>
            <a:ext cx="8610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²"/>
            </a:pPr>
            <a:r>
              <a:rPr lang="en-US" altLang="en-US" sz="2800" b="1" dirty="0"/>
              <a:t>A great sex life won’t solve the problems in marriage.  But, it will ramp up the husband’s affection and attraction to his wife</a:t>
            </a:r>
            <a:r>
              <a:rPr lang="en-US" altLang="en-US" sz="2800" dirty="0"/>
              <a:t>.</a:t>
            </a:r>
          </a:p>
          <a:p>
            <a:pPr eaLnBrk="1" hangingPunct="1">
              <a:spcBef>
                <a:spcPct val="0"/>
              </a:spcBef>
              <a:buFont typeface="Wingdings" panose="05000000000000000000" pitchFamily="2" charset="2"/>
              <a:buChar char="²"/>
            </a:pPr>
            <a:r>
              <a:rPr lang="en-US" altLang="en-US" sz="2800" b="1" dirty="0"/>
              <a:t>“Most men face a lifelong struggle to control their sexuality.  The struggle is between their hormones and their higher aspirations.”  -  Archibald Hart</a:t>
            </a:r>
            <a:endParaRPr lang="en-US" altLang="en-US" sz="2800" dirty="0"/>
          </a:p>
          <a:p>
            <a:pPr eaLnBrk="1" hangingPunct="1">
              <a:spcBef>
                <a:spcPct val="0"/>
              </a:spcBef>
              <a:buFont typeface="Wingdings" panose="05000000000000000000" pitchFamily="2" charset="2"/>
              <a:buChar char="²"/>
            </a:pPr>
            <a:r>
              <a:rPr lang="en-US" altLang="en-US" sz="2800" b="1" dirty="0"/>
              <a:t>Marriage means that the man should not have to fight temptation alone.</a:t>
            </a:r>
            <a:r>
              <a:rPr lang="en-US" altLang="en-US" sz="2800" dirty="0"/>
              <a:t> </a:t>
            </a:r>
          </a:p>
          <a:p>
            <a:pPr eaLnBrk="1" hangingPunct="1">
              <a:spcBef>
                <a:spcPct val="0"/>
              </a:spcBef>
              <a:buFont typeface="Wingdings" panose="05000000000000000000" pitchFamily="2" charset="2"/>
              <a:buChar char="²"/>
            </a:pPr>
            <a:r>
              <a:rPr lang="en-US" altLang="en-US" sz="2800" b="1" dirty="0"/>
              <a:t>No wife is responsible for her husband’s sexual choices.  Even a man whose wife withholds herself does not have an excuse to seek sexual pleasure outside of marriage.</a:t>
            </a:r>
            <a:endParaRPr lang="en-US" altLang="en-US" sz="2800" dirty="0"/>
          </a:p>
        </p:txBody>
      </p:sp>
      <p:pic>
        <p:nvPicPr>
          <p:cNvPr id="67589" name="Picture 4" descr="url.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2413" y="5548313"/>
            <a:ext cx="11620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392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563880" y="73025"/>
            <a:ext cx="8097838" cy="765175"/>
          </a:xfrm>
        </p:spPr>
        <p:txBody>
          <a:bodyPr>
            <a:normAutofit/>
          </a:bodyPr>
          <a:lstStyle/>
          <a:p>
            <a:r>
              <a:rPr lang="en-US" altLang="en-US" sz="4000" b="1" u="sng" dirty="0">
                <a:solidFill>
                  <a:schemeClr val="tx1"/>
                </a:solidFill>
              </a:rPr>
              <a:t>Understanding the physical drive - 5</a:t>
            </a:r>
            <a:endParaRPr lang="en-US" altLang="en-US" sz="4000" dirty="0">
              <a:solidFill>
                <a:schemeClr val="tx1"/>
              </a:solidFill>
            </a:endParaRPr>
          </a:p>
        </p:txBody>
      </p:sp>
      <p:sp>
        <p:nvSpPr>
          <p:cNvPr id="3" name="Subtitle 2">
            <a:extLst>
              <a:ext uri="{FF2B5EF4-FFF2-40B4-BE49-F238E27FC236}">
                <a16:creationId xmlns:a16="http://schemas.microsoft.com/office/drawing/2014/main" id="{0485A4AE-3716-48A4-84DE-940D53F1053F}"/>
              </a:ext>
            </a:extLst>
          </p:cNvPr>
          <p:cNvSpPr>
            <a:spLocks noGrp="1"/>
          </p:cNvSpPr>
          <p:nvPr>
            <p:ph type="subTitle" idx="1"/>
          </p:nvPr>
        </p:nvSpPr>
        <p:spPr>
          <a:xfrm>
            <a:off x="762000" y="914400"/>
            <a:ext cx="5368925" cy="685800"/>
          </a:xfrm>
        </p:spPr>
        <p:txBody>
          <a:bodyPr>
            <a:normAutofit/>
          </a:bodyPr>
          <a:lstStyle/>
          <a:p>
            <a:pPr algn="l">
              <a:defRPr/>
            </a:pPr>
            <a:r>
              <a:rPr lang="en-US" sz="2800" dirty="0">
                <a:solidFill>
                  <a:schemeClr val="bg1"/>
                </a:solidFill>
              </a:rPr>
              <a:t>Males</a:t>
            </a:r>
          </a:p>
        </p:txBody>
      </p:sp>
      <p:sp>
        <p:nvSpPr>
          <p:cNvPr id="68612" name="Rectangle 3"/>
          <p:cNvSpPr>
            <a:spLocks noChangeArrowheads="1"/>
          </p:cNvSpPr>
          <p:nvPr/>
        </p:nvSpPr>
        <p:spPr bwMode="auto">
          <a:xfrm>
            <a:off x="563880" y="1066800"/>
            <a:ext cx="77851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r>
              <a:rPr lang="en-US" altLang="en-US" sz="3600" b="1" dirty="0"/>
              <a:t>The wife is key component to his victory.</a:t>
            </a:r>
            <a:r>
              <a:rPr lang="en-US" altLang="en-US" sz="3600" dirty="0"/>
              <a:t> </a:t>
            </a:r>
          </a:p>
          <a:p>
            <a:pPr eaLnBrk="1" hangingPunct="1">
              <a:spcBef>
                <a:spcPct val="0"/>
              </a:spcBef>
              <a:buFont typeface="Courier New" panose="02070309020205020404" pitchFamily="49" charset="0"/>
              <a:buChar char="o"/>
            </a:pPr>
            <a:r>
              <a:rPr lang="en-US" altLang="en-US" sz="3600" b="1" dirty="0"/>
              <a:t>She is the only woman in the world this husband can look at sexually without compromising his integrity with God.</a:t>
            </a:r>
            <a:r>
              <a:rPr lang="en-US" altLang="en-US" sz="3600" dirty="0"/>
              <a:t> </a:t>
            </a:r>
          </a:p>
          <a:p>
            <a:pPr eaLnBrk="1" hangingPunct="1">
              <a:spcBef>
                <a:spcPct val="0"/>
              </a:spcBef>
              <a:buFont typeface="Courier New" panose="02070309020205020404" pitchFamily="49" charset="0"/>
              <a:buChar char="o"/>
            </a:pPr>
            <a:r>
              <a:rPr lang="en-US" altLang="en-US" sz="3600" b="1" dirty="0"/>
              <a:t>The only holy sexual outlet a wife and husband have is enjoying each other.</a:t>
            </a:r>
            <a:endParaRPr lang="en-US" altLang="en-US" sz="3600" dirty="0"/>
          </a:p>
          <a:p>
            <a:pPr eaLnBrk="1" hangingPunct="1">
              <a:spcBef>
                <a:spcPct val="0"/>
              </a:spcBef>
              <a:buFont typeface="Courier New" panose="02070309020205020404" pitchFamily="49" charset="0"/>
              <a:buChar char="o"/>
            </a:pPr>
            <a:endParaRPr lang="en-US" altLang="en-US" dirty="0">
              <a:solidFill>
                <a:srgbClr val="FFFFFF"/>
              </a:solidFill>
            </a:endParaRPr>
          </a:p>
        </p:txBody>
      </p:sp>
      <p:pic>
        <p:nvPicPr>
          <p:cNvPr id="68613" name="Picture 4" descr="url.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4775" y="5438775"/>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9429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612775" y="213995"/>
            <a:ext cx="8097837" cy="766763"/>
          </a:xfrm>
        </p:spPr>
        <p:txBody>
          <a:bodyPr>
            <a:normAutofit/>
          </a:bodyPr>
          <a:lstStyle/>
          <a:p>
            <a:r>
              <a:rPr lang="en-US" altLang="en-US" b="1" u="sng" dirty="0">
                <a:solidFill>
                  <a:schemeClr val="tx1"/>
                </a:solidFill>
              </a:rPr>
              <a:t>Understanding the physical drive</a:t>
            </a:r>
            <a:endParaRPr lang="en-US" altLang="en-US" dirty="0">
              <a:solidFill>
                <a:schemeClr val="tx1"/>
              </a:solidFill>
            </a:endParaRPr>
          </a:p>
        </p:txBody>
      </p:sp>
      <p:sp>
        <p:nvSpPr>
          <p:cNvPr id="3" name="Subtitle 2">
            <a:extLst>
              <a:ext uri="{FF2B5EF4-FFF2-40B4-BE49-F238E27FC236}">
                <a16:creationId xmlns:a16="http://schemas.microsoft.com/office/drawing/2014/main" id="{03229DC8-0A06-4F82-94B7-CBAB932CC079}"/>
              </a:ext>
            </a:extLst>
          </p:cNvPr>
          <p:cNvSpPr>
            <a:spLocks noGrp="1"/>
          </p:cNvSpPr>
          <p:nvPr>
            <p:ph type="subTitle" idx="1"/>
          </p:nvPr>
        </p:nvSpPr>
        <p:spPr>
          <a:xfrm>
            <a:off x="957263" y="1050925"/>
            <a:ext cx="5368925" cy="685800"/>
          </a:xfrm>
        </p:spPr>
        <p:txBody>
          <a:bodyPr>
            <a:normAutofit/>
          </a:bodyPr>
          <a:lstStyle/>
          <a:p>
            <a:pPr algn="l">
              <a:defRPr/>
            </a:pPr>
            <a:r>
              <a:rPr lang="en-US" sz="2800" dirty="0">
                <a:solidFill>
                  <a:schemeClr val="bg1"/>
                </a:solidFill>
              </a:rPr>
              <a:t>Females</a:t>
            </a:r>
          </a:p>
        </p:txBody>
      </p:sp>
      <p:sp>
        <p:nvSpPr>
          <p:cNvPr id="69636" name="Rectangle 3"/>
          <p:cNvSpPr>
            <a:spLocks noChangeArrowheads="1"/>
          </p:cNvSpPr>
          <p:nvPr/>
        </p:nvSpPr>
        <p:spPr bwMode="auto">
          <a:xfrm>
            <a:off x="228601" y="1011238"/>
            <a:ext cx="86328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b="1" dirty="0"/>
              <a:t>Do not tend to experience the physical drive for sex in the same way.</a:t>
            </a:r>
            <a:endParaRPr lang="en-US" altLang="en-US" dirty="0"/>
          </a:p>
          <a:p>
            <a:pPr eaLnBrk="1" hangingPunct="1">
              <a:spcBef>
                <a:spcPct val="0"/>
              </a:spcBef>
            </a:pPr>
            <a:r>
              <a:rPr lang="en-US" altLang="en-US" b="1" dirty="0"/>
              <a:t>Rather than a “buildup” that demands release, the fluctuation of hormones drives female sexuality.</a:t>
            </a:r>
            <a:endParaRPr lang="en-US" altLang="en-US" dirty="0"/>
          </a:p>
          <a:p>
            <a:pPr eaLnBrk="1" hangingPunct="1">
              <a:spcBef>
                <a:spcPct val="0"/>
              </a:spcBef>
            </a:pPr>
            <a:r>
              <a:rPr lang="en-US" altLang="en-US" b="1" dirty="0"/>
              <a:t>Intimacy is key for a female.  Honor, adoration, respect, affirmations, and an environment of safety/security nurtures intimacy.  Intimacy is not a bedtime story – it is ongoing!</a:t>
            </a:r>
            <a:endParaRPr lang="en-US" altLang="en-US" dirty="0"/>
          </a:p>
        </p:txBody>
      </p:sp>
      <p:pic>
        <p:nvPicPr>
          <p:cNvPr id="69637" name="Picture 5" descr="images.png"/>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31113" y="5493643"/>
            <a:ext cx="1230312"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035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642938" y="179388"/>
            <a:ext cx="8099425" cy="766762"/>
          </a:xfrm>
        </p:spPr>
        <p:txBody>
          <a:bodyPr>
            <a:normAutofit/>
          </a:bodyPr>
          <a:lstStyle/>
          <a:p>
            <a:r>
              <a:rPr lang="en-US" altLang="en-US" b="1" u="sng" dirty="0">
                <a:solidFill>
                  <a:schemeClr val="tx1"/>
                </a:solidFill>
              </a:rPr>
              <a:t>Understanding the physical drive</a:t>
            </a:r>
            <a:endParaRPr lang="en-US" altLang="en-US" dirty="0">
              <a:solidFill>
                <a:schemeClr val="tx1"/>
              </a:solidFill>
            </a:endParaRPr>
          </a:p>
        </p:txBody>
      </p:sp>
      <p:sp>
        <p:nvSpPr>
          <p:cNvPr id="3" name="Subtitle 2">
            <a:extLst>
              <a:ext uri="{FF2B5EF4-FFF2-40B4-BE49-F238E27FC236}">
                <a16:creationId xmlns:a16="http://schemas.microsoft.com/office/drawing/2014/main" id="{8465AFE1-DB1C-4E1A-8976-25F84DF35D98}"/>
              </a:ext>
            </a:extLst>
          </p:cNvPr>
          <p:cNvSpPr>
            <a:spLocks noGrp="1"/>
          </p:cNvSpPr>
          <p:nvPr>
            <p:ph type="subTitle" idx="1"/>
          </p:nvPr>
        </p:nvSpPr>
        <p:spPr>
          <a:xfrm>
            <a:off x="914400" y="838200"/>
            <a:ext cx="5368925" cy="685800"/>
          </a:xfrm>
        </p:spPr>
        <p:txBody>
          <a:bodyPr>
            <a:noAutofit/>
          </a:bodyPr>
          <a:lstStyle/>
          <a:p>
            <a:pPr algn="l">
              <a:defRPr/>
            </a:pPr>
            <a:r>
              <a:rPr lang="en-US" sz="4000" b="1" dirty="0">
                <a:solidFill>
                  <a:schemeClr val="tx1"/>
                </a:solidFill>
              </a:rPr>
              <a:t>Both</a:t>
            </a:r>
          </a:p>
        </p:txBody>
      </p:sp>
      <p:sp>
        <p:nvSpPr>
          <p:cNvPr id="70660" name="Rectangle 3"/>
          <p:cNvSpPr>
            <a:spLocks noChangeArrowheads="1"/>
          </p:cNvSpPr>
          <p:nvPr/>
        </p:nvSpPr>
        <p:spPr bwMode="auto">
          <a:xfrm>
            <a:off x="273050" y="1487487"/>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b="1" dirty="0"/>
              <a:t>Paul assumes that both the husband and wife have sexual needs ( 1 Cor. 7:3-5a)</a:t>
            </a:r>
            <a:r>
              <a:rPr lang="en-US" altLang="en-US" sz="2800" dirty="0"/>
              <a:t> </a:t>
            </a:r>
          </a:p>
          <a:p>
            <a:pPr eaLnBrk="1" hangingPunct="1">
              <a:spcBef>
                <a:spcPct val="0"/>
              </a:spcBef>
            </a:pPr>
            <a:r>
              <a:rPr lang="en-US" altLang="en-US" sz="2800" b="1" dirty="0"/>
              <a:t>Have you and your spouse talked about the issue of frequency?  What satisfies?  How to explore each other?  Repentance for violations before marriage?  Guilt and shame issues?</a:t>
            </a:r>
            <a:endParaRPr lang="en-US" altLang="en-US" sz="2800" dirty="0"/>
          </a:p>
          <a:p>
            <a:pPr eaLnBrk="1" hangingPunct="1">
              <a:spcBef>
                <a:spcPct val="0"/>
              </a:spcBef>
            </a:pPr>
            <a:r>
              <a:rPr lang="en-US" altLang="en-US" sz="2800" b="1" dirty="0"/>
              <a:t>Pushing each other away is not a healthy form of communication.  It leaves one or both feeling rejection, frustrated and often angry.  A powder keg.</a:t>
            </a:r>
            <a:endParaRPr lang="en-US" altLang="en-US" sz="2800" dirty="0"/>
          </a:p>
        </p:txBody>
      </p:sp>
      <p:pic>
        <p:nvPicPr>
          <p:cNvPr id="70661" name="Picture 4" descr="imag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2013" y="5181600"/>
            <a:ext cx="13938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4756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655320" y="152400"/>
            <a:ext cx="8099425" cy="766763"/>
          </a:xfrm>
        </p:spPr>
        <p:txBody>
          <a:bodyPr>
            <a:normAutofit fontScale="90000"/>
          </a:bodyPr>
          <a:lstStyle/>
          <a:p>
            <a:r>
              <a:rPr lang="en-US" altLang="en-US" sz="3600" b="1" u="sng" dirty="0">
                <a:solidFill>
                  <a:schemeClr val="tx1"/>
                </a:solidFill>
              </a:rPr>
              <a:t>What is the frequency of sexual relations with the couple?</a:t>
            </a:r>
            <a:endParaRPr lang="en-US" altLang="en-US" sz="3600" dirty="0">
              <a:solidFill>
                <a:schemeClr val="tx1"/>
              </a:solidFill>
            </a:endParaRPr>
          </a:p>
        </p:txBody>
      </p:sp>
      <p:sp>
        <p:nvSpPr>
          <p:cNvPr id="4" name="Rectangle 3">
            <a:extLst>
              <a:ext uri="{FF2B5EF4-FFF2-40B4-BE49-F238E27FC236}">
                <a16:creationId xmlns:a16="http://schemas.microsoft.com/office/drawing/2014/main" id="{C1F1495A-EB6D-4FA7-92D3-EF6AD0C94CF7}"/>
              </a:ext>
            </a:extLst>
          </p:cNvPr>
          <p:cNvSpPr/>
          <p:nvPr/>
        </p:nvSpPr>
        <p:spPr>
          <a:xfrm>
            <a:off x="152400" y="1284923"/>
            <a:ext cx="8839200" cy="4401205"/>
          </a:xfrm>
          <a:prstGeom prst="rect">
            <a:avLst/>
          </a:prstGeom>
        </p:spPr>
        <p:txBody>
          <a:bodyPr wrap="square">
            <a:spAutoFit/>
          </a:bodyPr>
          <a:lstStyle/>
          <a:p>
            <a:pPr marL="457200" indent="-457200" eaLnBrk="1" hangingPunct="1">
              <a:buFont typeface="Wingdings" charset="2"/>
              <a:buChar char="²"/>
              <a:defRPr/>
            </a:pPr>
            <a:r>
              <a:rPr lang="en-US" sz="4000" b="1" dirty="0">
                <a:latin typeface="Calibri"/>
              </a:rPr>
              <a:t>Physical roadblocks</a:t>
            </a:r>
            <a:r>
              <a:rPr lang="en-US" sz="4000" dirty="0">
                <a:latin typeface="Calibri"/>
              </a:rPr>
              <a:t>:</a:t>
            </a:r>
          </a:p>
          <a:p>
            <a:pPr marL="457200" indent="-457200" eaLnBrk="1" hangingPunct="1">
              <a:buFont typeface="Wingdings" charset="2"/>
              <a:buChar char="²"/>
              <a:defRPr/>
            </a:pPr>
            <a:r>
              <a:rPr lang="en-US" sz="4000" b="1" dirty="0">
                <a:latin typeface="Calibri"/>
              </a:rPr>
              <a:t>Church members frequency is reported as: “4 times a year if I’m lucky”, “once a year”, “never”, “once every six months”, “on his birthday”, “four time a day”, “two to </a:t>
            </a:r>
            <a:r>
              <a:rPr lang="en-US" sz="4000" b="1" u="sng" dirty="0">
                <a:latin typeface="Calibri"/>
              </a:rPr>
              <a:t>three times a week except during her period”.</a:t>
            </a:r>
            <a:r>
              <a:rPr lang="en-US" sz="4000" dirty="0">
                <a:latin typeface="Calibri"/>
              </a:rPr>
              <a:t> </a:t>
            </a:r>
          </a:p>
        </p:txBody>
      </p:sp>
    </p:spTree>
    <p:extLst>
      <p:ext uri="{BB962C8B-B14F-4D97-AF65-F5344CB8AC3E}">
        <p14:creationId xmlns:p14="http://schemas.microsoft.com/office/powerpoint/2010/main" val="12843315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200" y="0"/>
            <a:ext cx="8229600" cy="1143000"/>
          </a:xfrm>
        </p:spPr>
        <p:txBody>
          <a:bodyPr>
            <a:normAutofit fontScale="90000"/>
          </a:bodyPr>
          <a:lstStyle/>
          <a:p>
            <a:r>
              <a:rPr lang="en-US" altLang="en-US" sz="8800" dirty="0">
                <a:solidFill>
                  <a:schemeClr val="tx1"/>
                </a:solidFill>
              </a:rPr>
              <a:t>The Talk</a:t>
            </a:r>
          </a:p>
        </p:txBody>
      </p:sp>
      <p:sp>
        <p:nvSpPr>
          <p:cNvPr id="5123" name="Content Placeholder 4"/>
          <p:cNvSpPr>
            <a:spLocks noGrp="1"/>
          </p:cNvSpPr>
          <p:nvPr>
            <p:ph idx="1"/>
          </p:nvPr>
        </p:nvSpPr>
        <p:spPr>
          <a:xfrm>
            <a:off x="304800" y="1295400"/>
            <a:ext cx="8534400" cy="4525963"/>
          </a:xfrm>
        </p:spPr>
        <p:txBody>
          <a:bodyPr>
            <a:noAutofit/>
          </a:bodyPr>
          <a:lstStyle/>
          <a:p>
            <a:pPr marL="463550" lvl="4" indent="-344488">
              <a:buFont typeface="Arial" panose="020B0604020202020204" pitchFamily="34" charset="0"/>
              <a:buNone/>
            </a:pPr>
            <a:r>
              <a:rPr lang="en-US" altLang="en-US" sz="4800" dirty="0">
                <a:solidFill>
                  <a:schemeClr val="tx1"/>
                </a:solidFill>
              </a:rPr>
              <a:t>Where did you learn the facts of life?  From God? (Everything God made is “good”.)</a:t>
            </a:r>
          </a:p>
          <a:p>
            <a:pPr marL="463550" lvl="4" indent="-344488">
              <a:buFont typeface="Arial" panose="020B0604020202020204" pitchFamily="34" charset="0"/>
              <a:buNone/>
            </a:pPr>
            <a:r>
              <a:rPr lang="en-US" altLang="en-US" sz="4800" dirty="0">
                <a:solidFill>
                  <a:schemeClr val="tx1"/>
                </a:solidFill>
              </a:rPr>
              <a:t>	From the world? (Satan tried to make “good” things perverted.)</a:t>
            </a:r>
          </a:p>
        </p:txBody>
      </p:sp>
    </p:spTree>
    <p:extLst>
      <p:ext uri="{BB962C8B-B14F-4D97-AF65-F5344CB8AC3E}">
        <p14:creationId xmlns:p14="http://schemas.microsoft.com/office/powerpoint/2010/main" val="1716849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630237" y="152400"/>
            <a:ext cx="8099425" cy="765175"/>
          </a:xfrm>
        </p:spPr>
        <p:txBody>
          <a:bodyPr>
            <a:noAutofit/>
          </a:bodyPr>
          <a:lstStyle/>
          <a:p>
            <a:r>
              <a:rPr lang="en-US" altLang="en-US" sz="4800" b="1" u="sng" dirty="0">
                <a:solidFill>
                  <a:schemeClr val="tx1"/>
                </a:solidFill>
              </a:rPr>
              <a:t>Sexual Outlets</a:t>
            </a:r>
            <a:r>
              <a:rPr lang="en-US" altLang="en-US" sz="4800" dirty="0">
                <a:solidFill>
                  <a:schemeClr val="tx1"/>
                </a:solidFill>
              </a:rPr>
              <a:t> </a:t>
            </a:r>
          </a:p>
        </p:txBody>
      </p:sp>
      <p:sp>
        <p:nvSpPr>
          <p:cNvPr id="73731" name="Rectangle 3"/>
          <p:cNvSpPr>
            <a:spLocks noChangeArrowheads="1"/>
          </p:cNvSpPr>
          <p:nvPr/>
        </p:nvSpPr>
        <p:spPr bwMode="auto">
          <a:xfrm>
            <a:off x="228600" y="1114425"/>
            <a:ext cx="868679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3600" b="1" dirty="0"/>
              <a:t>Sadly, some have other sexual outlets that keep them from desiring sex with their companion.</a:t>
            </a:r>
            <a:endParaRPr lang="en-US" altLang="en-US" sz="3600" dirty="0"/>
          </a:p>
          <a:p>
            <a:pPr eaLnBrk="1" hangingPunct="1">
              <a:spcBef>
                <a:spcPct val="0"/>
              </a:spcBef>
            </a:pPr>
            <a:r>
              <a:rPr lang="en-US" altLang="en-US" sz="3600" b="1" dirty="0"/>
              <a:t>Extra-marital affair, habitual masturbation, sexual fetish one is too ashamed to admit, porn, strip clubs, phone sex including Skyping and sexting, sex toys, chat rooms and hotel rooms.</a:t>
            </a:r>
            <a:endParaRPr lang="en-US" altLang="en-US" sz="3600" dirty="0"/>
          </a:p>
        </p:txBody>
      </p:sp>
      <p:pic>
        <p:nvPicPr>
          <p:cNvPr id="73732" name="Picture 2" descr="imag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788" y="5573713"/>
            <a:ext cx="13303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5006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630237" y="152400"/>
            <a:ext cx="8099425" cy="765175"/>
          </a:xfrm>
        </p:spPr>
        <p:txBody>
          <a:bodyPr>
            <a:noAutofit/>
          </a:bodyPr>
          <a:lstStyle/>
          <a:p>
            <a:r>
              <a:rPr lang="en-US" altLang="en-US" sz="5400" b="1" u="sng" dirty="0">
                <a:solidFill>
                  <a:schemeClr val="tx1"/>
                </a:solidFill>
              </a:rPr>
              <a:t>Sexual Outlets</a:t>
            </a:r>
            <a:r>
              <a:rPr lang="en-US" altLang="en-US" sz="5400" dirty="0">
                <a:solidFill>
                  <a:schemeClr val="tx1"/>
                </a:solidFill>
              </a:rPr>
              <a:t> </a:t>
            </a:r>
          </a:p>
        </p:txBody>
      </p:sp>
      <p:sp>
        <p:nvSpPr>
          <p:cNvPr id="73731" name="Rectangle 3"/>
          <p:cNvSpPr>
            <a:spLocks noChangeArrowheads="1"/>
          </p:cNvSpPr>
          <p:nvPr/>
        </p:nvSpPr>
        <p:spPr bwMode="auto">
          <a:xfrm>
            <a:off x="152400" y="1114425"/>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b="1" dirty="0"/>
              <a:t>Those introduced to porn as boys and girls and are diverted to porn throughout their teen and young adult life have often seared their brain with images that keep re-appearing in marriage even years later.</a:t>
            </a:r>
            <a:endParaRPr lang="en-US" altLang="en-US" dirty="0"/>
          </a:p>
          <a:p>
            <a:pPr eaLnBrk="1" hangingPunct="1">
              <a:spcBef>
                <a:spcPct val="0"/>
              </a:spcBef>
            </a:pPr>
            <a:r>
              <a:rPr lang="en-US" altLang="en-US" b="1" dirty="0"/>
              <a:t>Past sexual exposure has trained the brain to respond to more and more graphic sexual stimuli, so that one is unable to enjoy normal sex with his/her spouse.</a:t>
            </a:r>
            <a:endParaRPr lang="en-US" altLang="en-US" dirty="0"/>
          </a:p>
        </p:txBody>
      </p:sp>
      <p:pic>
        <p:nvPicPr>
          <p:cNvPr id="74756" name="Picture 2" descr="imag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788" y="5573713"/>
            <a:ext cx="13303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83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577850" y="536575"/>
            <a:ext cx="8261350" cy="765175"/>
          </a:xfrm>
        </p:spPr>
        <p:txBody>
          <a:bodyPr>
            <a:normAutofit fontScale="90000"/>
          </a:bodyPr>
          <a:lstStyle/>
          <a:p>
            <a:r>
              <a:rPr lang="en-US" altLang="en-US" sz="5400" b="1" u="sng" dirty="0">
                <a:solidFill>
                  <a:schemeClr val="tx1"/>
                </a:solidFill>
              </a:rPr>
              <a:t>Ownership of Your  Past</a:t>
            </a:r>
            <a:endParaRPr lang="en-US" altLang="en-US" sz="5400" dirty="0">
              <a:solidFill>
                <a:schemeClr val="tx1"/>
              </a:solidFill>
            </a:endParaRPr>
          </a:p>
        </p:txBody>
      </p:sp>
      <p:sp>
        <p:nvSpPr>
          <p:cNvPr id="74755" name="Rectangle 3"/>
          <p:cNvSpPr>
            <a:spLocks noChangeArrowheads="1"/>
          </p:cNvSpPr>
          <p:nvPr/>
        </p:nvSpPr>
        <p:spPr bwMode="auto">
          <a:xfrm>
            <a:off x="228600" y="1447800"/>
            <a:ext cx="8610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400" b="1" dirty="0"/>
              <a:t>It is very difficult for a married person to admit to the spouse he/she is engaged with some form of immorality.  </a:t>
            </a:r>
            <a:endParaRPr lang="en-US" altLang="en-US" sz="4400" dirty="0"/>
          </a:p>
          <a:p>
            <a:pPr eaLnBrk="1" hangingPunct="1">
              <a:spcBef>
                <a:spcPct val="0"/>
              </a:spcBef>
            </a:pPr>
            <a:r>
              <a:rPr lang="en-US" altLang="en-US" sz="4400" b="1" dirty="0"/>
              <a:t>Excuses and secrecy prevail.</a:t>
            </a:r>
            <a:endParaRPr lang="en-US" altLang="en-US" sz="4400" dirty="0"/>
          </a:p>
          <a:p>
            <a:pPr eaLnBrk="1" hangingPunct="1">
              <a:spcBef>
                <a:spcPct val="0"/>
              </a:spcBef>
            </a:pPr>
            <a:r>
              <a:rPr lang="en-US" altLang="en-US" sz="4400" b="1" dirty="0"/>
              <a:t>We are only as sick as the secrets we keep.</a:t>
            </a:r>
            <a:endParaRPr lang="en-US" altLang="en-US" sz="4400" dirty="0"/>
          </a:p>
        </p:txBody>
      </p:sp>
      <p:pic>
        <p:nvPicPr>
          <p:cNvPr id="76804" name="Picture 4" descr="Past-Street-Sign-Featured.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 y="60960"/>
            <a:ext cx="24526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8566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304800" y="609600"/>
            <a:ext cx="8261350" cy="765175"/>
          </a:xfrm>
        </p:spPr>
        <p:txBody>
          <a:bodyPr>
            <a:noAutofit/>
          </a:bodyPr>
          <a:lstStyle/>
          <a:p>
            <a:r>
              <a:rPr lang="en-US" altLang="en-US" sz="6000" dirty="0">
                <a:solidFill>
                  <a:schemeClr val="tx1"/>
                </a:solidFill>
              </a:rPr>
              <a:t>Think Through the Episode Before</a:t>
            </a:r>
          </a:p>
        </p:txBody>
      </p:sp>
      <p:pic>
        <p:nvPicPr>
          <p:cNvPr id="2" name="Picture 1">
            <a:extLst>
              <a:ext uri="{FF2B5EF4-FFF2-40B4-BE49-F238E27FC236}">
                <a16:creationId xmlns:a16="http://schemas.microsoft.com/office/drawing/2014/main" id="{393616BE-256A-47FC-8688-B0DAC16C22F5}"/>
              </a:ext>
            </a:extLst>
          </p:cNvPr>
          <p:cNvPicPr>
            <a:picLocks noChangeAspect="1"/>
          </p:cNvPicPr>
          <p:nvPr/>
        </p:nvPicPr>
        <p:blipFill>
          <a:blip r:embed="rId2"/>
          <a:stretch>
            <a:fillRect/>
          </a:stretch>
        </p:blipFill>
        <p:spPr>
          <a:xfrm>
            <a:off x="2012950" y="2286000"/>
            <a:ext cx="6553200" cy="3686175"/>
          </a:xfrm>
          <a:prstGeom prst="rect">
            <a:avLst/>
          </a:prstGeom>
        </p:spPr>
      </p:pic>
    </p:spTree>
    <p:extLst>
      <p:ext uri="{BB962C8B-B14F-4D97-AF65-F5344CB8AC3E}">
        <p14:creationId xmlns:p14="http://schemas.microsoft.com/office/powerpoint/2010/main" val="388936204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537151" y="152400"/>
            <a:ext cx="8183880" cy="1298924"/>
          </a:xfrm>
        </p:spPr>
        <p:txBody>
          <a:bodyPr>
            <a:normAutofit fontScale="90000"/>
          </a:bodyPr>
          <a:lstStyle/>
          <a:p>
            <a:pPr algn="ctr"/>
            <a:r>
              <a:rPr lang="en-US" sz="4950" b="1" dirty="0">
                <a:solidFill>
                  <a:schemeClr val="tx1"/>
                </a:solidFill>
              </a:rPr>
              <a:t>AVOID SEDUCTION </a:t>
            </a:r>
            <a:br>
              <a:rPr lang="en-US" sz="4950" b="1" dirty="0">
                <a:solidFill>
                  <a:schemeClr val="tx1"/>
                </a:solidFill>
              </a:rPr>
            </a:br>
            <a:r>
              <a:rPr lang="en-US" sz="4950" b="1" dirty="0">
                <a:solidFill>
                  <a:schemeClr val="tx1"/>
                </a:solidFill>
              </a:rPr>
              <a:t>Proverbs 5: 1-23</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567631" y="1603725"/>
            <a:ext cx="7947719" cy="4188000"/>
          </a:xfrm>
        </p:spPr>
        <p:txBody>
          <a:bodyPr>
            <a:normAutofit/>
          </a:bodyPr>
          <a:lstStyle/>
          <a:p>
            <a:pPr marL="0" indent="0" algn="ctr">
              <a:spcBef>
                <a:spcPts val="0"/>
              </a:spcBef>
              <a:buNone/>
            </a:pPr>
            <a:r>
              <a:rPr lang="en-US" sz="4400" dirty="0">
                <a:solidFill>
                  <a:schemeClr val="tx1"/>
                </a:solidFill>
              </a:rPr>
              <a:t>WHY? (vs. 1-3)</a:t>
            </a:r>
          </a:p>
          <a:p>
            <a:pPr marL="685800" indent="-685800">
              <a:spcBef>
                <a:spcPts val="0"/>
              </a:spcBef>
              <a:buAutoNum type="arabicPeriod"/>
            </a:pPr>
            <a:r>
              <a:rPr lang="en-US" sz="4400" dirty="0">
                <a:solidFill>
                  <a:schemeClr val="tx1"/>
                </a:solidFill>
              </a:rPr>
              <a:t>That you may preserve discretion.</a:t>
            </a:r>
          </a:p>
          <a:p>
            <a:pPr marL="685800" indent="-685800">
              <a:spcBef>
                <a:spcPts val="0"/>
              </a:spcBef>
              <a:buAutoNum type="arabicPeriod"/>
            </a:pPr>
            <a:endParaRPr lang="en-US" sz="4400" dirty="0">
              <a:solidFill>
                <a:schemeClr val="tx1"/>
              </a:solidFill>
            </a:endParaRPr>
          </a:p>
          <a:p>
            <a:pPr marL="685800" indent="-685800">
              <a:spcBef>
                <a:spcPts val="0"/>
              </a:spcBef>
              <a:buAutoNum type="arabicPeriod"/>
            </a:pPr>
            <a:r>
              <a:rPr lang="en-US" sz="4400" dirty="0">
                <a:solidFill>
                  <a:schemeClr val="tx1"/>
                </a:solidFill>
              </a:rPr>
              <a:t>That your lips may keep knowledge.</a:t>
            </a:r>
          </a:p>
        </p:txBody>
      </p:sp>
    </p:spTree>
    <p:extLst>
      <p:ext uri="{BB962C8B-B14F-4D97-AF65-F5344CB8AC3E}">
        <p14:creationId xmlns:p14="http://schemas.microsoft.com/office/powerpoint/2010/main" val="18088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477012" y="228600"/>
            <a:ext cx="8210550" cy="736769"/>
          </a:xfrm>
        </p:spPr>
        <p:txBody>
          <a:bodyPr>
            <a:normAutofit fontScale="90000"/>
          </a:bodyPr>
          <a:lstStyle/>
          <a:p>
            <a:r>
              <a:rPr lang="en-US" sz="4950" b="1" dirty="0">
                <a:solidFill>
                  <a:schemeClr val="tx1"/>
                </a:solidFill>
              </a:rPr>
              <a:t>THE IMMORAL WOMAN (vs. 3-6)</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649224" y="1143000"/>
            <a:ext cx="7866126" cy="3608594"/>
          </a:xfrm>
        </p:spPr>
        <p:txBody>
          <a:bodyPr>
            <a:noAutofit/>
          </a:bodyPr>
          <a:lstStyle/>
          <a:p>
            <a:pPr marL="0" indent="0">
              <a:buNone/>
            </a:pPr>
            <a:r>
              <a:rPr lang="en-US" sz="3600" dirty="0">
                <a:solidFill>
                  <a:schemeClr val="tx1"/>
                </a:solidFill>
              </a:rPr>
              <a:t>Speaks words that seem sweet to the ears</a:t>
            </a:r>
          </a:p>
          <a:p>
            <a:pPr marL="0" indent="0" algn="ctr">
              <a:buNone/>
            </a:pPr>
            <a:r>
              <a:rPr lang="en-US" sz="3600" dirty="0">
                <a:solidFill>
                  <a:schemeClr val="tx1"/>
                </a:solidFill>
              </a:rPr>
              <a:t>But:</a:t>
            </a:r>
          </a:p>
          <a:p>
            <a:pPr>
              <a:buFont typeface="Wingdings" panose="05000000000000000000" pitchFamily="2" charset="2"/>
              <a:buChar char="Ø"/>
            </a:pPr>
            <a:r>
              <a:rPr lang="en-US" sz="3600" dirty="0">
                <a:solidFill>
                  <a:schemeClr val="tx1"/>
                </a:solidFill>
              </a:rPr>
              <a:t>What she says is bitterness</a:t>
            </a:r>
          </a:p>
          <a:p>
            <a:pPr>
              <a:buFont typeface="Wingdings" panose="05000000000000000000" pitchFamily="2" charset="2"/>
              <a:buChar char="Ø"/>
            </a:pPr>
            <a:r>
              <a:rPr lang="en-US" sz="3600" dirty="0">
                <a:solidFill>
                  <a:schemeClr val="tx1"/>
                </a:solidFill>
              </a:rPr>
              <a:t>Her words will slice you and dice you</a:t>
            </a:r>
          </a:p>
          <a:p>
            <a:pPr>
              <a:buFont typeface="Wingdings" panose="05000000000000000000" pitchFamily="2" charset="2"/>
              <a:buChar char="Ø"/>
            </a:pPr>
            <a:r>
              <a:rPr lang="en-US" sz="3600" dirty="0">
                <a:solidFill>
                  <a:schemeClr val="tx1"/>
                </a:solidFill>
              </a:rPr>
              <a:t>She will lead you on the paths of death</a:t>
            </a:r>
          </a:p>
          <a:p>
            <a:pPr>
              <a:buFont typeface="Wingdings" panose="05000000000000000000" pitchFamily="2" charset="2"/>
              <a:buChar char="Ø"/>
            </a:pPr>
            <a:r>
              <a:rPr lang="en-US" sz="3600" dirty="0">
                <a:solidFill>
                  <a:schemeClr val="tx1"/>
                </a:solidFill>
              </a:rPr>
              <a:t>Her destination is Hell</a:t>
            </a:r>
          </a:p>
        </p:txBody>
      </p:sp>
    </p:spTree>
    <p:extLst>
      <p:ext uri="{BB962C8B-B14F-4D97-AF65-F5344CB8AC3E}">
        <p14:creationId xmlns:p14="http://schemas.microsoft.com/office/powerpoint/2010/main" val="197191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494919" y="72677"/>
            <a:ext cx="8183880" cy="1298924"/>
          </a:xfrm>
        </p:spPr>
        <p:txBody>
          <a:bodyPr>
            <a:normAutofit/>
          </a:bodyPr>
          <a:lstStyle/>
          <a:p>
            <a:pPr algn="ctr"/>
            <a:r>
              <a:rPr lang="en-US" sz="4950" b="1" dirty="0">
                <a:solidFill>
                  <a:schemeClr val="tx1"/>
                </a:solidFill>
              </a:rPr>
              <a:t>THEREFORE (vs. 7-14)</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494919" y="1143000"/>
            <a:ext cx="8020431" cy="4648725"/>
          </a:xfrm>
        </p:spPr>
        <p:txBody>
          <a:bodyPr>
            <a:noAutofit/>
          </a:bodyPr>
          <a:lstStyle/>
          <a:p>
            <a:pPr marL="685800" indent="-685800">
              <a:buAutoNum type="arabicPeriod"/>
            </a:pPr>
            <a:r>
              <a:rPr lang="en-US" sz="4800" dirty="0">
                <a:solidFill>
                  <a:schemeClr val="tx1"/>
                </a:solidFill>
              </a:rPr>
              <a:t>Listen to words of wisdom</a:t>
            </a:r>
          </a:p>
          <a:p>
            <a:pPr marL="685800" indent="-685800">
              <a:buAutoNum type="arabicPeriod"/>
            </a:pPr>
            <a:r>
              <a:rPr lang="en-US" sz="4800" dirty="0">
                <a:solidFill>
                  <a:schemeClr val="tx1"/>
                </a:solidFill>
              </a:rPr>
              <a:t>Don’t depart from My counsel</a:t>
            </a:r>
          </a:p>
          <a:p>
            <a:pPr marL="685800" indent="-685800">
              <a:buAutoNum type="arabicPeriod"/>
            </a:pPr>
            <a:r>
              <a:rPr lang="en-US" sz="4800" dirty="0">
                <a:solidFill>
                  <a:schemeClr val="tx1"/>
                </a:solidFill>
              </a:rPr>
              <a:t>Stay away from her!</a:t>
            </a:r>
          </a:p>
          <a:p>
            <a:pPr marL="685800" indent="-685800">
              <a:buAutoNum type="arabicPeriod"/>
            </a:pPr>
            <a:r>
              <a:rPr lang="en-US" sz="4800" dirty="0">
                <a:solidFill>
                  <a:schemeClr val="tx1"/>
                </a:solidFill>
              </a:rPr>
              <a:t>Don’t even venture near her house!</a:t>
            </a:r>
          </a:p>
        </p:txBody>
      </p:sp>
    </p:spTree>
    <p:extLst>
      <p:ext uri="{BB962C8B-B14F-4D97-AF65-F5344CB8AC3E}">
        <p14:creationId xmlns:p14="http://schemas.microsoft.com/office/powerpoint/2010/main" val="11051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494919" y="228600"/>
            <a:ext cx="8183880" cy="1298924"/>
          </a:xfrm>
        </p:spPr>
        <p:txBody>
          <a:bodyPr>
            <a:normAutofit/>
          </a:bodyPr>
          <a:lstStyle/>
          <a:p>
            <a:pPr algn="ctr"/>
            <a:r>
              <a:rPr lang="en-US" sz="4950" b="1" dirty="0">
                <a:solidFill>
                  <a:schemeClr val="tx1"/>
                </a:solidFill>
              </a:rPr>
              <a:t>BUT, IF YOU DO:</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494919" y="1527524"/>
            <a:ext cx="8183880" cy="4496324"/>
          </a:xfrm>
        </p:spPr>
        <p:txBody>
          <a:bodyPr>
            <a:normAutofit lnSpcReduction="10000"/>
          </a:bodyPr>
          <a:lstStyle/>
          <a:p>
            <a:pPr marL="685800" indent="-685800">
              <a:buAutoNum type="arabicPeriod"/>
            </a:pPr>
            <a:r>
              <a:rPr lang="en-US" sz="4400" dirty="0">
                <a:solidFill>
                  <a:schemeClr val="tx1"/>
                </a:solidFill>
              </a:rPr>
              <a:t>Strangers will be filled with your wealth</a:t>
            </a:r>
          </a:p>
          <a:p>
            <a:pPr marL="685800" indent="-685800">
              <a:buAutoNum type="arabicPeriod"/>
            </a:pPr>
            <a:r>
              <a:rPr lang="en-US" sz="4400" dirty="0">
                <a:solidFill>
                  <a:schemeClr val="tx1"/>
                </a:solidFill>
              </a:rPr>
              <a:t>All that you have acquired will go to strangers</a:t>
            </a:r>
          </a:p>
          <a:p>
            <a:pPr marL="685800" indent="-685800">
              <a:buAutoNum type="arabicPeriod"/>
            </a:pPr>
            <a:r>
              <a:rPr lang="en-US" sz="4400" dirty="0">
                <a:solidFill>
                  <a:schemeClr val="tx1"/>
                </a:solidFill>
              </a:rPr>
              <a:t>You will mourn</a:t>
            </a:r>
          </a:p>
          <a:p>
            <a:pPr marL="685800" indent="-685800">
              <a:buAutoNum type="arabicPeriod"/>
            </a:pPr>
            <a:r>
              <a:rPr lang="en-US" sz="4400" dirty="0">
                <a:solidFill>
                  <a:schemeClr val="tx1"/>
                </a:solidFill>
              </a:rPr>
              <a:t>Your flesh will be consumed</a:t>
            </a:r>
          </a:p>
        </p:txBody>
      </p:sp>
    </p:spTree>
    <p:extLst>
      <p:ext uri="{BB962C8B-B14F-4D97-AF65-F5344CB8AC3E}">
        <p14:creationId xmlns:p14="http://schemas.microsoft.com/office/powerpoint/2010/main" val="15838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236190" y="76200"/>
            <a:ext cx="8610600" cy="1298924"/>
          </a:xfrm>
        </p:spPr>
        <p:txBody>
          <a:bodyPr>
            <a:normAutofit fontScale="90000"/>
          </a:bodyPr>
          <a:lstStyle/>
          <a:p>
            <a:r>
              <a:rPr lang="en-US" sz="4950" b="1" dirty="0">
                <a:solidFill>
                  <a:schemeClr val="tx1"/>
                </a:solidFill>
              </a:rPr>
              <a:t>THEN, YOU WILL SAY TO YOURSELF:</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512415" y="1905000"/>
            <a:ext cx="8058150" cy="4648725"/>
          </a:xfrm>
        </p:spPr>
        <p:txBody>
          <a:bodyPr>
            <a:normAutofit/>
          </a:bodyPr>
          <a:lstStyle/>
          <a:p>
            <a:pPr marL="685800" indent="-685800">
              <a:buAutoNum type="arabicPeriod"/>
            </a:pPr>
            <a:r>
              <a:rPr lang="en-US" sz="3600" dirty="0">
                <a:solidFill>
                  <a:schemeClr val="tx1"/>
                </a:solidFill>
              </a:rPr>
              <a:t>I hated the words of my father</a:t>
            </a:r>
          </a:p>
          <a:p>
            <a:pPr marL="685800" indent="-685800">
              <a:buAutoNum type="arabicPeriod"/>
            </a:pPr>
            <a:r>
              <a:rPr lang="en-US" sz="3600" dirty="0">
                <a:solidFill>
                  <a:schemeClr val="tx1"/>
                </a:solidFill>
              </a:rPr>
              <a:t>My heart did not like his correction</a:t>
            </a:r>
          </a:p>
          <a:p>
            <a:pPr marL="685800" indent="-685800">
              <a:buAutoNum type="arabicPeriod"/>
            </a:pPr>
            <a:r>
              <a:rPr lang="en-US" sz="3600" dirty="0">
                <a:solidFill>
                  <a:schemeClr val="tx1"/>
                </a:solidFill>
              </a:rPr>
              <a:t>I did not obey or listen to those who had my best interest in mind</a:t>
            </a:r>
          </a:p>
          <a:p>
            <a:pPr marL="685800" indent="-685800">
              <a:buAutoNum type="arabicPeriod"/>
            </a:pPr>
            <a:r>
              <a:rPr lang="en-US" sz="3600" dirty="0">
                <a:solidFill>
                  <a:schemeClr val="tx1"/>
                </a:solidFill>
              </a:rPr>
              <a:t>My path led me to a cliff of ruin</a:t>
            </a:r>
          </a:p>
          <a:p>
            <a:pPr marL="685800" indent="-685800">
              <a:buAutoNum type="arabicPeriod"/>
            </a:pPr>
            <a:r>
              <a:rPr lang="en-US" sz="3600" dirty="0">
                <a:solidFill>
                  <a:schemeClr val="tx1"/>
                </a:solidFill>
              </a:rPr>
              <a:t>All my godly friends knew my plight</a:t>
            </a:r>
          </a:p>
        </p:txBody>
      </p:sp>
    </p:spTree>
    <p:extLst>
      <p:ext uri="{BB962C8B-B14F-4D97-AF65-F5344CB8AC3E}">
        <p14:creationId xmlns:p14="http://schemas.microsoft.com/office/powerpoint/2010/main" val="28405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B660-310D-4A7B-B430-952B59CA1FFD}"/>
              </a:ext>
            </a:extLst>
          </p:cNvPr>
          <p:cNvSpPr>
            <a:spLocks noGrp="1"/>
          </p:cNvSpPr>
          <p:nvPr>
            <p:ph type="title"/>
          </p:nvPr>
        </p:nvSpPr>
        <p:spPr>
          <a:xfrm>
            <a:off x="762000" y="320748"/>
            <a:ext cx="8183880" cy="1298924"/>
          </a:xfrm>
        </p:spPr>
        <p:txBody>
          <a:bodyPr>
            <a:normAutofit fontScale="90000"/>
          </a:bodyPr>
          <a:lstStyle/>
          <a:p>
            <a:pPr algn="l"/>
            <a:r>
              <a:rPr lang="en-US" sz="4950" b="1" dirty="0">
                <a:solidFill>
                  <a:schemeClr val="tx1"/>
                </a:solidFill>
              </a:rPr>
              <a:t> ENJOY MARRIAGE</a:t>
            </a:r>
            <a:br>
              <a:rPr lang="en-US" sz="4950" b="1" dirty="0">
                <a:solidFill>
                  <a:schemeClr val="tx1"/>
                </a:solidFill>
              </a:rPr>
            </a:br>
            <a:r>
              <a:rPr lang="en-US" sz="4950" b="1" dirty="0">
                <a:solidFill>
                  <a:schemeClr val="tx1"/>
                </a:solidFill>
              </a:rPr>
              <a:t>             (vs. 15-19)</a:t>
            </a:r>
          </a:p>
        </p:txBody>
      </p:sp>
      <p:sp>
        <p:nvSpPr>
          <p:cNvPr id="5" name="Content Placeholder 4">
            <a:extLst>
              <a:ext uri="{FF2B5EF4-FFF2-40B4-BE49-F238E27FC236}">
                <a16:creationId xmlns:a16="http://schemas.microsoft.com/office/drawing/2014/main" id="{57C8C57D-5580-4340-8D59-39CC37A9C97C}"/>
              </a:ext>
            </a:extLst>
          </p:cNvPr>
          <p:cNvSpPr>
            <a:spLocks noGrp="1"/>
          </p:cNvSpPr>
          <p:nvPr>
            <p:ph idx="1"/>
          </p:nvPr>
        </p:nvSpPr>
        <p:spPr>
          <a:xfrm>
            <a:off x="381000" y="1711979"/>
            <a:ext cx="8134350" cy="4079745"/>
          </a:xfrm>
        </p:spPr>
        <p:txBody>
          <a:bodyPr>
            <a:normAutofit/>
          </a:bodyPr>
          <a:lstStyle/>
          <a:p>
            <a:pPr marL="685800" indent="-685800">
              <a:buAutoNum type="arabicPeriod"/>
            </a:pPr>
            <a:r>
              <a:rPr lang="en-US" sz="3600" dirty="0">
                <a:solidFill>
                  <a:schemeClr val="tx1"/>
                </a:solidFill>
              </a:rPr>
              <a:t>Why steal waters from another when there is plenty of water in your own well?</a:t>
            </a:r>
          </a:p>
          <a:p>
            <a:pPr marL="685800" indent="-685800">
              <a:buAutoNum type="arabicPeriod"/>
            </a:pPr>
            <a:r>
              <a:rPr lang="en-US" sz="3600" dirty="0">
                <a:solidFill>
                  <a:schemeClr val="tx1"/>
                </a:solidFill>
              </a:rPr>
              <a:t>Rejoice with the wife of your youth</a:t>
            </a:r>
          </a:p>
          <a:p>
            <a:pPr marL="685800" indent="-685800">
              <a:buAutoNum type="arabicPeriod"/>
            </a:pPr>
            <a:r>
              <a:rPr lang="en-US" sz="3600" dirty="0">
                <a:solidFill>
                  <a:schemeClr val="tx1"/>
                </a:solidFill>
              </a:rPr>
              <a:t>Let her breasts satisfy you at all times</a:t>
            </a:r>
          </a:p>
          <a:p>
            <a:pPr marL="685800" indent="-685800">
              <a:buAutoNum type="arabicPeriod"/>
            </a:pPr>
            <a:r>
              <a:rPr lang="en-US" sz="3600" dirty="0">
                <a:solidFill>
                  <a:schemeClr val="tx1"/>
                </a:solidFill>
              </a:rPr>
              <a:t>Be enraptured with her love</a:t>
            </a:r>
          </a:p>
        </p:txBody>
      </p:sp>
      <p:pic>
        <p:nvPicPr>
          <p:cNvPr id="3" name="Picture 2">
            <a:extLst>
              <a:ext uri="{FF2B5EF4-FFF2-40B4-BE49-F238E27FC236}">
                <a16:creationId xmlns:a16="http://schemas.microsoft.com/office/drawing/2014/main" id="{1A9A56D6-2B30-4D7B-9C83-2F96DE6E8469}"/>
              </a:ext>
            </a:extLst>
          </p:cNvPr>
          <p:cNvPicPr>
            <a:picLocks noChangeAspect="1"/>
          </p:cNvPicPr>
          <p:nvPr/>
        </p:nvPicPr>
        <p:blipFill>
          <a:blip r:embed="rId2"/>
          <a:stretch>
            <a:fillRect/>
          </a:stretch>
        </p:blipFill>
        <p:spPr>
          <a:xfrm>
            <a:off x="6802755" y="348423"/>
            <a:ext cx="2143125" cy="1335881"/>
          </a:xfrm>
          <a:prstGeom prst="rect">
            <a:avLst/>
          </a:prstGeom>
        </p:spPr>
      </p:pic>
    </p:spTree>
    <p:extLst>
      <p:ext uri="{BB962C8B-B14F-4D97-AF65-F5344CB8AC3E}">
        <p14:creationId xmlns:p14="http://schemas.microsoft.com/office/powerpoint/2010/main" val="25258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304800" y="0"/>
            <a:ext cx="8610600" cy="2123658"/>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6600" dirty="0">
                <a:solidFill>
                  <a:schemeClr val="tx1"/>
                </a:solidFill>
              </a:rPr>
              <a:t>Bible Examples of “The Talk”</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320040" y="1981200"/>
            <a:ext cx="8610600" cy="4133439"/>
          </a:xfrm>
          <a:effectLst/>
        </p:spPr>
        <p:txBody>
          <a:bodyPr wrap="square">
            <a:spAutoFit/>
          </a:bodyPr>
          <a:lstStyle/>
          <a:p>
            <a:pPr eaLnBrk="1" hangingPunct="1">
              <a:lnSpc>
                <a:spcPct val="90000"/>
              </a:lnSpc>
              <a:spcBef>
                <a:spcPts val="1000"/>
              </a:spcBef>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6600" dirty="0">
                <a:solidFill>
                  <a:schemeClr val="tx1"/>
                </a:solidFill>
              </a:rPr>
              <a:t>Proverbs 1</a:t>
            </a:r>
          </a:p>
          <a:p>
            <a:pPr eaLnBrk="1" hangingPunct="1">
              <a:lnSpc>
                <a:spcPct val="90000"/>
              </a:lnSpc>
              <a:spcBef>
                <a:spcPts val="1000"/>
              </a:spcBef>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6600" dirty="0">
                <a:solidFill>
                  <a:schemeClr val="tx1"/>
                </a:solidFill>
              </a:rPr>
              <a:t>Proverbs 5</a:t>
            </a:r>
          </a:p>
          <a:p>
            <a:pPr eaLnBrk="1" hangingPunct="1">
              <a:lnSpc>
                <a:spcPct val="90000"/>
              </a:lnSpc>
              <a:spcBef>
                <a:spcPts val="1000"/>
              </a:spcBef>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6600" dirty="0">
                <a:solidFill>
                  <a:schemeClr val="tx1"/>
                </a:solidFill>
              </a:rPr>
              <a:t>Proverbs 6</a:t>
            </a:r>
          </a:p>
          <a:p>
            <a:pPr eaLnBrk="1" hangingPunct="1">
              <a:lnSpc>
                <a:spcPct val="90000"/>
              </a:lnSpc>
              <a:spcBef>
                <a:spcPts val="1000"/>
              </a:spcBef>
              <a:tabLst>
                <a:tab pos="908050" algn="l"/>
                <a:tab pos="1822450" algn="l"/>
                <a:tab pos="2736850" algn="l"/>
                <a:tab pos="3651250" algn="l"/>
                <a:tab pos="4565650" algn="l"/>
                <a:tab pos="5480050" algn="l"/>
                <a:tab pos="6394450" algn="l"/>
                <a:tab pos="7308850" algn="l"/>
                <a:tab pos="8223250" algn="l"/>
                <a:tab pos="9137650" algn="l"/>
                <a:tab pos="10052050" algn="l"/>
              </a:tabLst>
            </a:pPr>
            <a:r>
              <a:rPr lang="en-GB" altLang="en-US" sz="6600" dirty="0">
                <a:solidFill>
                  <a:schemeClr val="tx1"/>
                </a:solidFill>
              </a:rPr>
              <a:t>Proverbs 7</a:t>
            </a:r>
          </a:p>
        </p:txBody>
      </p:sp>
    </p:spTree>
    <p:extLst>
      <p:ext uri="{BB962C8B-B14F-4D97-AF65-F5344CB8AC3E}">
        <p14:creationId xmlns:p14="http://schemas.microsoft.com/office/powerpoint/2010/main" val="17587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8E1B6B1-16FE-4FA7-B780-D9C97206B33A}"/>
              </a:ext>
            </a:extLst>
          </p:cNvPr>
          <p:cNvSpPr>
            <a:spLocks noGrp="1"/>
          </p:cNvSpPr>
          <p:nvPr>
            <p:ph type="title"/>
          </p:nvPr>
        </p:nvSpPr>
        <p:spPr>
          <a:xfrm>
            <a:off x="152400" y="30480"/>
            <a:ext cx="8763000" cy="1143000"/>
          </a:xfrm>
        </p:spPr>
        <p:txBody>
          <a:bodyPr>
            <a:normAutofit fontScale="90000"/>
          </a:bodyPr>
          <a:lstStyle/>
          <a:p>
            <a:r>
              <a:rPr lang="en-US" altLang="en-US" dirty="0"/>
              <a:t>Breaking the Pornography- Sex with Self Cycle</a:t>
            </a:r>
          </a:p>
        </p:txBody>
      </p:sp>
      <p:sp>
        <p:nvSpPr>
          <p:cNvPr id="3" name="Content Placeholder 2">
            <a:extLst>
              <a:ext uri="{FF2B5EF4-FFF2-40B4-BE49-F238E27FC236}">
                <a16:creationId xmlns:a16="http://schemas.microsoft.com/office/drawing/2014/main" id="{3113965A-396A-4585-9DEA-A6BDF15FDBE1}"/>
              </a:ext>
            </a:extLst>
          </p:cNvPr>
          <p:cNvSpPr>
            <a:spLocks noGrp="1"/>
          </p:cNvSpPr>
          <p:nvPr>
            <p:ph idx="1"/>
          </p:nvPr>
        </p:nvSpPr>
        <p:spPr>
          <a:xfrm>
            <a:off x="457200" y="1173480"/>
            <a:ext cx="8229600" cy="4952683"/>
          </a:xfrm>
        </p:spPr>
        <p:txBody>
          <a:bodyPr>
            <a:normAutofit fontScale="92500" lnSpcReduction="20000"/>
          </a:bodyPr>
          <a:lstStyle/>
          <a:p>
            <a:pPr>
              <a:buFont typeface="Arial" charset="0"/>
              <a:buChar char="•"/>
              <a:defRPr/>
            </a:pPr>
            <a:r>
              <a:rPr lang="en-US" dirty="0">
                <a:solidFill>
                  <a:schemeClr val="tx1"/>
                </a:solidFill>
              </a:rPr>
              <a:t>Come to your own assistance-You are responsible to get help. You are not likely to do it on your own!</a:t>
            </a:r>
          </a:p>
          <a:p>
            <a:pPr>
              <a:buFont typeface="Arial" charset="0"/>
              <a:buChar char="•"/>
              <a:defRPr/>
            </a:pPr>
            <a:r>
              <a:rPr lang="en-US" dirty="0">
                <a:solidFill>
                  <a:schemeClr val="tx1"/>
                </a:solidFill>
              </a:rPr>
              <a:t>Get help</a:t>
            </a:r>
          </a:p>
          <a:p>
            <a:pPr lvl="1">
              <a:buFont typeface="Arial" charset="0"/>
              <a:buChar char="–"/>
              <a:defRPr/>
            </a:pPr>
            <a:r>
              <a:rPr lang="en-US" dirty="0">
                <a:solidFill>
                  <a:schemeClr val="tx1"/>
                </a:solidFill>
              </a:rPr>
              <a:t>Confess and trust brothers/sisters/elders/church leaders to keep you accountable</a:t>
            </a:r>
          </a:p>
          <a:p>
            <a:pPr lvl="1">
              <a:buFont typeface="Arial" charset="0"/>
              <a:buChar char="–"/>
              <a:defRPr/>
            </a:pPr>
            <a:r>
              <a:rPr lang="en-US" dirty="0">
                <a:solidFill>
                  <a:schemeClr val="tx1"/>
                </a:solidFill>
              </a:rPr>
              <a:t>Enter a treatment program/12 step, live-in program </a:t>
            </a:r>
          </a:p>
          <a:p>
            <a:pPr lvl="1">
              <a:buFont typeface="Arial" charset="0"/>
              <a:buChar char="–"/>
              <a:defRPr/>
            </a:pPr>
            <a:r>
              <a:rPr lang="en-US" dirty="0">
                <a:solidFill>
                  <a:schemeClr val="tx1"/>
                </a:solidFill>
              </a:rPr>
              <a:t>Be honest with yourself and be ready to address painful issues</a:t>
            </a:r>
          </a:p>
          <a:p>
            <a:pPr>
              <a:buFont typeface="Arial" charset="0"/>
              <a:buChar char="•"/>
              <a:defRPr/>
            </a:pPr>
            <a:r>
              <a:rPr lang="en-US" dirty="0">
                <a:solidFill>
                  <a:schemeClr val="tx1"/>
                </a:solidFill>
              </a:rPr>
              <a:t>Therapy and accountability programs simultaneously produce higher success rates</a:t>
            </a:r>
          </a:p>
          <a:p>
            <a:pPr>
              <a:buFont typeface="Arial" charset="0"/>
              <a:buChar char="•"/>
              <a:defRPr/>
            </a:pPr>
            <a:r>
              <a:rPr lang="en-US" dirty="0">
                <a:solidFill>
                  <a:schemeClr val="tx1"/>
                </a:solidFill>
              </a:rPr>
              <a:t>Confront the issue</a:t>
            </a:r>
          </a:p>
        </p:txBody>
      </p:sp>
    </p:spTree>
    <p:extLst>
      <p:ext uri="{BB962C8B-B14F-4D97-AF65-F5344CB8AC3E}">
        <p14:creationId xmlns:p14="http://schemas.microsoft.com/office/powerpoint/2010/main" val="20415213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7CB8D369-4E89-4401-B7EC-0CEE9BF76332}"/>
              </a:ext>
            </a:extLst>
          </p:cNvPr>
          <p:cNvSpPr>
            <a:spLocks noGrp="1"/>
          </p:cNvSpPr>
          <p:nvPr>
            <p:ph type="title"/>
          </p:nvPr>
        </p:nvSpPr>
        <p:spPr>
          <a:xfrm>
            <a:off x="228600" y="152400"/>
            <a:ext cx="8763000" cy="1143000"/>
          </a:xfrm>
        </p:spPr>
        <p:txBody>
          <a:bodyPr>
            <a:normAutofit fontScale="90000"/>
          </a:bodyPr>
          <a:lstStyle/>
          <a:p>
            <a:r>
              <a:rPr lang="en-US" altLang="en-US" dirty="0"/>
              <a:t>Breaking the Pornography-Sex with Self Cycle</a:t>
            </a:r>
          </a:p>
        </p:txBody>
      </p:sp>
      <p:sp>
        <p:nvSpPr>
          <p:cNvPr id="90115" name="Content Placeholder 2">
            <a:extLst>
              <a:ext uri="{FF2B5EF4-FFF2-40B4-BE49-F238E27FC236}">
                <a16:creationId xmlns:a16="http://schemas.microsoft.com/office/drawing/2014/main" id="{8F603653-70E9-4049-A95E-C5DB2314DB15}"/>
              </a:ext>
            </a:extLst>
          </p:cNvPr>
          <p:cNvSpPr>
            <a:spLocks noGrp="1"/>
          </p:cNvSpPr>
          <p:nvPr>
            <p:ph idx="1"/>
          </p:nvPr>
        </p:nvSpPr>
        <p:spPr>
          <a:xfrm>
            <a:off x="457200" y="1295400"/>
            <a:ext cx="8229600" cy="4830763"/>
          </a:xfrm>
        </p:spPr>
        <p:txBody>
          <a:bodyPr>
            <a:normAutofit/>
          </a:bodyPr>
          <a:lstStyle/>
          <a:p>
            <a:r>
              <a:rPr lang="en-US" altLang="en-US" dirty="0">
                <a:solidFill>
                  <a:schemeClr val="tx1"/>
                </a:solidFill>
              </a:rPr>
              <a:t>Necessary Changes</a:t>
            </a:r>
          </a:p>
          <a:p>
            <a:pPr lvl="1"/>
            <a:r>
              <a:rPr lang="en-US" altLang="en-US" dirty="0">
                <a:solidFill>
                  <a:schemeClr val="tx1"/>
                </a:solidFill>
              </a:rPr>
              <a:t>Beliefs about sex, intimacy and family</a:t>
            </a:r>
          </a:p>
          <a:p>
            <a:pPr lvl="1"/>
            <a:r>
              <a:rPr lang="en-US" altLang="en-US" dirty="0">
                <a:solidFill>
                  <a:schemeClr val="tx1"/>
                </a:solidFill>
              </a:rPr>
              <a:t>Beliefs about addiction</a:t>
            </a:r>
          </a:p>
          <a:p>
            <a:pPr lvl="1"/>
            <a:r>
              <a:rPr lang="en-US" altLang="en-US" dirty="0">
                <a:solidFill>
                  <a:schemeClr val="tx1"/>
                </a:solidFill>
              </a:rPr>
              <a:t>Core beliefs about self and relationships</a:t>
            </a:r>
          </a:p>
          <a:p>
            <a:pPr lvl="1"/>
            <a:r>
              <a:rPr lang="en-US" altLang="en-US" dirty="0">
                <a:solidFill>
                  <a:schemeClr val="tx1"/>
                </a:solidFill>
              </a:rPr>
              <a:t>Coming to terms with pain in your past</a:t>
            </a:r>
          </a:p>
          <a:p>
            <a:pPr lvl="1"/>
            <a:r>
              <a:rPr lang="en-US" altLang="en-US" dirty="0">
                <a:solidFill>
                  <a:schemeClr val="tx1"/>
                </a:solidFill>
              </a:rPr>
              <a:t>Learning to grieve losses in life</a:t>
            </a:r>
          </a:p>
          <a:p>
            <a:pPr lvl="1"/>
            <a:r>
              <a:rPr lang="en-US" altLang="en-US" dirty="0">
                <a:solidFill>
                  <a:schemeClr val="tx1"/>
                </a:solidFill>
              </a:rPr>
              <a:t>Determination to change</a:t>
            </a:r>
          </a:p>
          <a:p>
            <a:pPr lvl="1"/>
            <a:r>
              <a:rPr lang="en-US" altLang="en-US" dirty="0">
                <a:solidFill>
                  <a:schemeClr val="tx1"/>
                </a:solidFill>
              </a:rPr>
              <a:t>A new love and respect for self</a:t>
            </a:r>
          </a:p>
          <a:p>
            <a:pPr lvl="1"/>
            <a:r>
              <a:rPr lang="en-US" altLang="en-US" dirty="0">
                <a:solidFill>
                  <a:schemeClr val="tx1"/>
                </a:solidFill>
              </a:rPr>
              <a:t>Maladaptive Roles the family has adopted</a:t>
            </a:r>
          </a:p>
        </p:txBody>
      </p:sp>
    </p:spTree>
    <p:extLst>
      <p:ext uri="{BB962C8B-B14F-4D97-AF65-F5344CB8AC3E}">
        <p14:creationId xmlns:p14="http://schemas.microsoft.com/office/powerpoint/2010/main" val="3716603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1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73A0B5AB-AB49-4E09-9EEA-5C3A4476F355}"/>
              </a:ext>
            </a:extLst>
          </p:cNvPr>
          <p:cNvSpPr>
            <a:spLocks noGrp="1"/>
          </p:cNvSpPr>
          <p:nvPr>
            <p:ph type="title"/>
          </p:nvPr>
        </p:nvSpPr>
        <p:spPr>
          <a:xfrm>
            <a:off x="457200" y="152400"/>
            <a:ext cx="8229600" cy="1143000"/>
          </a:xfrm>
        </p:spPr>
        <p:txBody>
          <a:bodyPr/>
          <a:lstStyle/>
          <a:p>
            <a:r>
              <a:rPr lang="en-US" altLang="en-US" dirty="0"/>
              <a:t>Warm-Up Observations</a:t>
            </a:r>
          </a:p>
        </p:txBody>
      </p:sp>
      <p:sp>
        <p:nvSpPr>
          <p:cNvPr id="92163" name="Content Placeholder 2">
            <a:extLst>
              <a:ext uri="{FF2B5EF4-FFF2-40B4-BE49-F238E27FC236}">
                <a16:creationId xmlns:a16="http://schemas.microsoft.com/office/drawing/2014/main" id="{F25C02AF-1CC2-47A6-BD34-A9C4BEC3F9E0}"/>
              </a:ext>
            </a:extLst>
          </p:cNvPr>
          <p:cNvSpPr>
            <a:spLocks noGrp="1"/>
          </p:cNvSpPr>
          <p:nvPr>
            <p:ph idx="1"/>
          </p:nvPr>
        </p:nvSpPr>
        <p:spPr>
          <a:xfrm>
            <a:off x="381000" y="1219200"/>
            <a:ext cx="8305800" cy="4906963"/>
          </a:xfrm>
        </p:spPr>
        <p:txBody>
          <a:bodyPr>
            <a:normAutofit/>
          </a:bodyPr>
          <a:lstStyle/>
          <a:p>
            <a:r>
              <a:rPr lang="en-US" altLang="en-US" sz="3600" dirty="0">
                <a:solidFill>
                  <a:schemeClr val="tx1"/>
                </a:solidFill>
              </a:rPr>
              <a:t>Pornography has a damaging effect on the user, their human relationships and society, and relationships with God</a:t>
            </a:r>
          </a:p>
          <a:p>
            <a:endParaRPr lang="en-US" altLang="en-US" sz="3600" dirty="0">
              <a:solidFill>
                <a:schemeClr val="tx1"/>
              </a:solidFill>
            </a:endParaRPr>
          </a:p>
          <a:p>
            <a:r>
              <a:rPr lang="en-US" altLang="en-US" sz="3600" dirty="0">
                <a:solidFill>
                  <a:schemeClr val="tx1"/>
                </a:solidFill>
              </a:rPr>
              <a:t>Pornography and Sex with Self are difficult to stop because they are driven by pain and the ambivalence of participant</a:t>
            </a:r>
          </a:p>
        </p:txBody>
      </p:sp>
    </p:spTree>
    <p:extLst>
      <p:ext uri="{BB962C8B-B14F-4D97-AF65-F5344CB8AC3E}">
        <p14:creationId xmlns:p14="http://schemas.microsoft.com/office/powerpoint/2010/main" val="387671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51AF8E2D-F6AE-49D0-828A-2F3C862D10A2}"/>
              </a:ext>
            </a:extLst>
          </p:cNvPr>
          <p:cNvSpPr>
            <a:spLocks noGrp="1"/>
          </p:cNvSpPr>
          <p:nvPr>
            <p:ph type="title"/>
          </p:nvPr>
        </p:nvSpPr>
        <p:spPr>
          <a:xfrm>
            <a:off x="457200" y="857250"/>
            <a:ext cx="8229600" cy="857250"/>
          </a:xfrm>
        </p:spPr>
        <p:txBody>
          <a:bodyPr/>
          <a:lstStyle/>
          <a:p>
            <a:r>
              <a:rPr lang="en-US" altLang="en-US"/>
              <a:t>Self-Help Group resources</a:t>
            </a:r>
          </a:p>
        </p:txBody>
      </p:sp>
      <p:sp>
        <p:nvSpPr>
          <p:cNvPr id="132099" name="Content Placeholder 2">
            <a:extLst>
              <a:ext uri="{FF2B5EF4-FFF2-40B4-BE49-F238E27FC236}">
                <a16:creationId xmlns:a16="http://schemas.microsoft.com/office/drawing/2014/main" id="{0BF7B518-472A-4777-9AC5-69491961BBDE}"/>
              </a:ext>
            </a:extLst>
          </p:cNvPr>
          <p:cNvSpPr>
            <a:spLocks noGrp="1"/>
          </p:cNvSpPr>
          <p:nvPr>
            <p:ph idx="1"/>
          </p:nvPr>
        </p:nvSpPr>
        <p:spPr>
          <a:xfrm>
            <a:off x="220504" y="1905000"/>
            <a:ext cx="8451056" cy="3951685"/>
          </a:xfrm>
        </p:spPr>
        <p:txBody>
          <a:bodyPr>
            <a:normAutofit fontScale="92500" lnSpcReduction="20000"/>
          </a:bodyPr>
          <a:lstStyle/>
          <a:p>
            <a:pPr algn="ctr">
              <a:buFont typeface="Arial" panose="020B0604020202020204" pitchFamily="34" charset="0"/>
              <a:buNone/>
            </a:pPr>
            <a:r>
              <a:rPr lang="en-US" altLang="en-US" dirty="0">
                <a:solidFill>
                  <a:schemeClr val="tx1"/>
                </a:solidFill>
              </a:rPr>
              <a:t>SA: </a:t>
            </a:r>
            <a:r>
              <a:rPr lang="en-US" altLang="en-US" dirty="0" err="1">
                <a:solidFill>
                  <a:schemeClr val="tx1"/>
                </a:solidFill>
              </a:rPr>
              <a:t>Sexaholics</a:t>
            </a:r>
            <a:r>
              <a:rPr lang="en-US" altLang="en-US" dirty="0">
                <a:solidFill>
                  <a:schemeClr val="tx1"/>
                </a:solidFill>
              </a:rPr>
              <a:t> anonymous</a:t>
            </a:r>
          </a:p>
          <a:p>
            <a:pPr algn="ctr">
              <a:buFont typeface="Arial" panose="020B0604020202020204" pitchFamily="34" charset="0"/>
              <a:buNone/>
            </a:pPr>
            <a:r>
              <a:rPr lang="en-US" altLang="en-US" i="1" dirty="0">
                <a:solidFill>
                  <a:schemeClr val="tx1"/>
                </a:solidFill>
                <a:hlinkClick r:id="rId3"/>
              </a:rPr>
              <a:t>www.sa.org</a:t>
            </a:r>
            <a:r>
              <a:rPr lang="en-US" altLang="en-US" i="1" dirty="0">
                <a:solidFill>
                  <a:schemeClr val="tx1"/>
                </a:solidFill>
              </a:rPr>
              <a:t>  (615) 331-6230</a:t>
            </a:r>
          </a:p>
          <a:p>
            <a:pPr algn="ctr">
              <a:buFont typeface="Arial" panose="020B0604020202020204" pitchFamily="34" charset="0"/>
              <a:buNone/>
            </a:pPr>
            <a:r>
              <a:rPr lang="en-US" altLang="en-US" i="1" dirty="0">
                <a:solidFill>
                  <a:schemeClr val="tx1"/>
                </a:solidFill>
              </a:rPr>
              <a:t>SLAA: Sex Love Addicts Anonymous</a:t>
            </a:r>
          </a:p>
          <a:p>
            <a:pPr algn="ctr">
              <a:buFont typeface="Arial" panose="020B0604020202020204" pitchFamily="34" charset="0"/>
              <a:buNone/>
            </a:pPr>
            <a:r>
              <a:rPr lang="en-US" altLang="en-US" i="1" dirty="0">
                <a:solidFill>
                  <a:schemeClr val="tx1"/>
                </a:solidFill>
              </a:rPr>
              <a:t>EA: Emotions Anonymous</a:t>
            </a:r>
          </a:p>
          <a:p>
            <a:pPr algn="ctr">
              <a:buFont typeface="Arial" panose="020B0604020202020204" pitchFamily="34" charset="0"/>
              <a:buNone/>
            </a:pPr>
            <a:r>
              <a:rPr lang="en-US" altLang="en-US" i="1" dirty="0">
                <a:solidFill>
                  <a:schemeClr val="tx1"/>
                </a:solidFill>
              </a:rPr>
              <a:t>(510) 471-8894</a:t>
            </a:r>
          </a:p>
          <a:p>
            <a:pPr algn="ctr">
              <a:buFont typeface="Arial" panose="020B0604020202020204" pitchFamily="34" charset="0"/>
              <a:buNone/>
            </a:pPr>
            <a:r>
              <a:rPr lang="en-US" altLang="en-US" i="1" dirty="0">
                <a:solidFill>
                  <a:schemeClr val="tx1"/>
                </a:solidFill>
              </a:rPr>
              <a:t>CODA: Codependents Anonymous</a:t>
            </a:r>
          </a:p>
          <a:p>
            <a:pPr algn="ctr">
              <a:buFont typeface="Arial" panose="020B0604020202020204" pitchFamily="34" charset="0"/>
              <a:buNone/>
            </a:pPr>
            <a:r>
              <a:rPr lang="en-US" altLang="en-US" i="1" dirty="0">
                <a:solidFill>
                  <a:schemeClr val="tx1"/>
                </a:solidFill>
              </a:rPr>
              <a:t>(415) 905-6331</a:t>
            </a:r>
          </a:p>
          <a:p>
            <a:pPr algn="ctr">
              <a:buFont typeface="Arial" panose="020B0604020202020204" pitchFamily="34" charset="0"/>
              <a:buNone/>
            </a:pPr>
            <a:r>
              <a:rPr lang="en-US" altLang="en-US" i="1" dirty="0">
                <a:solidFill>
                  <a:schemeClr val="tx1"/>
                </a:solidFill>
              </a:rPr>
              <a:t>WWW.ChristianMentalHealth.com</a:t>
            </a:r>
          </a:p>
        </p:txBody>
      </p:sp>
    </p:spTree>
    <p:extLst>
      <p:ext uri="{BB962C8B-B14F-4D97-AF65-F5344CB8AC3E}">
        <p14:creationId xmlns:p14="http://schemas.microsoft.com/office/powerpoint/2010/main" val="400289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E6D2A3B7-8C50-475F-844B-985CCC335E69}"/>
              </a:ext>
            </a:extLst>
          </p:cNvPr>
          <p:cNvSpPr>
            <a:spLocks noGrp="1"/>
          </p:cNvSpPr>
          <p:nvPr>
            <p:ph type="title"/>
          </p:nvPr>
        </p:nvSpPr>
        <p:spPr>
          <a:xfrm>
            <a:off x="1295400" y="228600"/>
            <a:ext cx="6172200" cy="800100"/>
          </a:xfrm>
        </p:spPr>
        <p:txBody>
          <a:bodyPr/>
          <a:lstStyle/>
          <a:p>
            <a:pPr eaLnBrk="1" hangingPunct="1"/>
            <a:r>
              <a:rPr lang="en-US" altLang="en-US" dirty="0">
                <a:solidFill>
                  <a:schemeClr val="tx1"/>
                </a:solidFill>
                <a:latin typeface="Arial Black" panose="020B0A04020102020204" pitchFamily="34" charset="0"/>
              </a:rPr>
              <a:t>Getting Help</a:t>
            </a:r>
          </a:p>
        </p:txBody>
      </p:sp>
      <p:sp>
        <p:nvSpPr>
          <p:cNvPr id="134147" name="Content Placeholder 6">
            <a:extLst>
              <a:ext uri="{FF2B5EF4-FFF2-40B4-BE49-F238E27FC236}">
                <a16:creationId xmlns:a16="http://schemas.microsoft.com/office/drawing/2014/main" id="{45A60366-E287-48DB-A934-359238C34772}"/>
              </a:ext>
            </a:extLst>
          </p:cNvPr>
          <p:cNvSpPr>
            <a:spLocks noGrp="1"/>
          </p:cNvSpPr>
          <p:nvPr>
            <p:ph idx="1"/>
          </p:nvPr>
        </p:nvSpPr>
        <p:spPr>
          <a:xfrm>
            <a:off x="533400" y="1028700"/>
            <a:ext cx="8305800" cy="4743450"/>
          </a:xfrm>
        </p:spPr>
        <p:txBody>
          <a:bodyPr>
            <a:normAutofit lnSpcReduction="10000"/>
          </a:bodyPr>
          <a:lstStyle/>
          <a:p>
            <a:pPr eaLnBrk="1" hangingPunct="1"/>
            <a:r>
              <a:rPr lang="en-US" altLang="en-US" dirty="0">
                <a:solidFill>
                  <a:schemeClr val="tx1"/>
                </a:solidFill>
              </a:rPr>
              <a:t>Sex and Love Addicts Anonymous (SLAA)</a:t>
            </a:r>
          </a:p>
          <a:p>
            <a:pPr lvl="1" eaLnBrk="1" hangingPunct="1">
              <a:buFont typeface="Arial" panose="020B0604020202020204" pitchFamily="34" charset="0"/>
              <a:buNone/>
            </a:pPr>
            <a:r>
              <a:rPr lang="en-US" altLang="en-US" sz="1500" dirty="0">
                <a:solidFill>
                  <a:schemeClr val="tx1"/>
                </a:solidFill>
              </a:rPr>
              <a:t>P.O. Box 119, New Town Branch, Boston MA 02258    617-332-1954</a:t>
            </a:r>
          </a:p>
          <a:p>
            <a:pPr eaLnBrk="1" hangingPunct="1"/>
            <a:r>
              <a:rPr lang="en-US" altLang="en-US" dirty="0">
                <a:solidFill>
                  <a:schemeClr val="tx1"/>
                </a:solidFill>
              </a:rPr>
              <a:t>Sex Addicts Anonymous (SAA)   SA.ORG</a:t>
            </a:r>
          </a:p>
          <a:p>
            <a:pPr lvl="1" eaLnBrk="1" hangingPunct="1">
              <a:buFont typeface="Arial" panose="020B0604020202020204" pitchFamily="34" charset="0"/>
              <a:buNone/>
            </a:pPr>
            <a:r>
              <a:rPr lang="en-US" altLang="en-US" sz="1500" dirty="0">
                <a:solidFill>
                  <a:schemeClr val="tx1"/>
                </a:solidFill>
              </a:rPr>
              <a:t>P.O. Box 3038 Minneapolis, MN 55403    612-339-0217</a:t>
            </a:r>
          </a:p>
          <a:p>
            <a:pPr eaLnBrk="1" hangingPunct="1"/>
            <a:r>
              <a:rPr lang="en-US" altLang="en-US" dirty="0">
                <a:solidFill>
                  <a:schemeClr val="tx1"/>
                </a:solidFill>
              </a:rPr>
              <a:t>Sexual Compulsives Anonymous (SCA)</a:t>
            </a:r>
          </a:p>
          <a:p>
            <a:pPr lvl="1" eaLnBrk="1" hangingPunct="1">
              <a:buFont typeface="Arial" panose="020B0604020202020204" pitchFamily="34" charset="0"/>
              <a:buNone/>
            </a:pPr>
            <a:r>
              <a:rPr lang="en-US" altLang="en-US" sz="1500" dirty="0">
                <a:solidFill>
                  <a:schemeClr val="tx1"/>
                </a:solidFill>
              </a:rPr>
              <a:t>P.O. Box 1585, Old Chelsea Station, NY, NY 10011  212-439-1123</a:t>
            </a:r>
          </a:p>
          <a:p>
            <a:pPr eaLnBrk="1" hangingPunct="1"/>
            <a:r>
              <a:rPr lang="en-US" altLang="en-US" dirty="0">
                <a:solidFill>
                  <a:schemeClr val="tx1"/>
                </a:solidFill>
              </a:rPr>
              <a:t>National Council on Sexual Addictions, INC</a:t>
            </a:r>
          </a:p>
          <a:p>
            <a:pPr lvl="1" eaLnBrk="1" hangingPunct="1">
              <a:buFont typeface="Arial" panose="020B0604020202020204" pitchFamily="34" charset="0"/>
              <a:buNone/>
            </a:pPr>
            <a:r>
              <a:rPr lang="en-US" altLang="en-US" sz="1500" dirty="0">
                <a:solidFill>
                  <a:schemeClr val="tx1"/>
                </a:solidFill>
              </a:rPr>
              <a:t>P.O. Box 20249, Wickenburg, AZ 85358    602-684-7919</a:t>
            </a:r>
          </a:p>
          <a:p>
            <a:pPr eaLnBrk="1" hangingPunct="1"/>
            <a:r>
              <a:rPr lang="en-US" altLang="en-US" dirty="0" err="1">
                <a:solidFill>
                  <a:schemeClr val="tx1"/>
                </a:solidFill>
              </a:rPr>
              <a:t>Sexaholics</a:t>
            </a:r>
            <a:r>
              <a:rPr lang="en-US" altLang="en-US" dirty="0">
                <a:solidFill>
                  <a:schemeClr val="tx1"/>
                </a:solidFill>
              </a:rPr>
              <a:t> Anonymous (SA)</a:t>
            </a:r>
          </a:p>
          <a:p>
            <a:pPr lvl="1" eaLnBrk="1" hangingPunct="1">
              <a:buFont typeface="Arial" panose="020B0604020202020204" pitchFamily="34" charset="0"/>
              <a:buNone/>
            </a:pPr>
            <a:r>
              <a:rPr lang="en-US" altLang="en-US" sz="1500" dirty="0">
                <a:solidFill>
                  <a:schemeClr val="tx1"/>
                </a:solidFill>
              </a:rPr>
              <a:t>P.O. Box 300 Simi Valley, CA 93062      805-581-3343</a:t>
            </a:r>
          </a:p>
          <a:p>
            <a:pPr eaLnBrk="1" hangingPunct="1"/>
            <a:r>
              <a:rPr lang="en-US" altLang="en-US" dirty="0">
                <a:solidFill>
                  <a:schemeClr val="tx1"/>
                </a:solidFill>
              </a:rPr>
              <a:t>Emotions Anonymous (EA)   </a:t>
            </a:r>
            <a:r>
              <a:rPr lang="en-US" altLang="en-US" sz="1500" dirty="0">
                <a:solidFill>
                  <a:schemeClr val="tx1"/>
                </a:solidFill>
              </a:rPr>
              <a:t>510-471-8864</a:t>
            </a:r>
          </a:p>
        </p:txBody>
      </p:sp>
    </p:spTree>
    <p:extLst>
      <p:ext uri="{BB962C8B-B14F-4D97-AF65-F5344CB8AC3E}">
        <p14:creationId xmlns:p14="http://schemas.microsoft.com/office/powerpoint/2010/main" val="1293462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7444D014-3EF1-40E3-A4B5-7801DFBFD41A}"/>
              </a:ext>
            </a:extLst>
          </p:cNvPr>
          <p:cNvSpPr>
            <a:spLocks noGrp="1"/>
          </p:cNvSpPr>
          <p:nvPr>
            <p:ph type="title"/>
          </p:nvPr>
        </p:nvSpPr>
        <p:spPr>
          <a:xfrm>
            <a:off x="441960" y="0"/>
            <a:ext cx="8229600" cy="1143000"/>
          </a:xfrm>
        </p:spPr>
        <p:txBody>
          <a:bodyPr/>
          <a:lstStyle/>
          <a:p>
            <a:r>
              <a:rPr lang="en-US" altLang="en-US" b="1" dirty="0">
                <a:solidFill>
                  <a:schemeClr val="tx1"/>
                </a:solidFill>
              </a:rPr>
              <a:t>OTHER HELPS</a:t>
            </a:r>
          </a:p>
        </p:txBody>
      </p:sp>
      <p:sp>
        <p:nvSpPr>
          <p:cNvPr id="3" name="Content Placeholder 2">
            <a:extLst>
              <a:ext uri="{FF2B5EF4-FFF2-40B4-BE49-F238E27FC236}">
                <a16:creationId xmlns:a16="http://schemas.microsoft.com/office/drawing/2014/main" id="{45535159-7C78-441A-870A-3C313A660F46}"/>
              </a:ext>
            </a:extLst>
          </p:cNvPr>
          <p:cNvSpPr>
            <a:spLocks noGrp="1"/>
          </p:cNvSpPr>
          <p:nvPr>
            <p:ph idx="1"/>
          </p:nvPr>
        </p:nvSpPr>
        <p:spPr>
          <a:xfrm>
            <a:off x="182880" y="914401"/>
            <a:ext cx="8732520" cy="3429000"/>
          </a:xfrm>
        </p:spPr>
        <p:txBody>
          <a:bodyPr>
            <a:noAutofit/>
          </a:bodyPr>
          <a:lstStyle/>
          <a:p>
            <a:r>
              <a:rPr lang="en-US" altLang="en-US" sz="4000" dirty="0">
                <a:solidFill>
                  <a:schemeClr val="tx1"/>
                </a:solidFill>
              </a:rPr>
              <a:t>Faithfulandtrue.com</a:t>
            </a:r>
          </a:p>
          <a:p>
            <a:r>
              <a:rPr lang="en-US" altLang="en-US" sz="4000" dirty="0">
                <a:solidFill>
                  <a:schemeClr val="tx1"/>
                </a:solidFill>
              </a:rPr>
              <a:t>Covenant  Eyes</a:t>
            </a:r>
          </a:p>
          <a:p>
            <a:r>
              <a:rPr lang="en-US" altLang="en-US" sz="4000" dirty="0">
                <a:solidFill>
                  <a:schemeClr val="tx1"/>
                </a:solidFill>
              </a:rPr>
              <a:t>Book – </a:t>
            </a:r>
            <a:r>
              <a:rPr lang="en-US" altLang="en-US" sz="4000" u="sng" dirty="0">
                <a:solidFill>
                  <a:schemeClr val="tx1"/>
                </a:solidFill>
              </a:rPr>
              <a:t>A L.I.F.E. Recovery Guide for Spouses</a:t>
            </a:r>
            <a:r>
              <a:rPr lang="en-US" altLang="en-US" sz="4000" dirty="0">
                <a:solidFill>
                  <a:schemeClr val="tx1"/>
                </a:solidFill>
              </a:rPr>
              <a:t> by Melissa Haas</a:t>
            </a:r>
          </a:p>
          <a:p>
            <a:r>
              <a:rPr lang="en-US" altLang="en-US" sz="4000" dirty="0">
                <a:solidFill>
                  <a:schemeClr val="tx1"/>
                </a:solidFill>
              </a:rPr>
              <a:t>Online connection with other Christian women</a:t>
            </a:r>
          </a:p>
          <a:p>
            <a:r>
              <a:rPr lang="en-US" altLang="en-US" sz="4000" dirty="0">
                <a:solidFill>
                  <a:schemeClr val="tx1"/>
                </a:solidFill>
              </a:rPr>
              <a:t>Accountability Partner</a:t>
            </a:r>
          </a:p>
        </p:txBody>
      </p:sp>
    </p:spTree>
    <p:extLst>
      <p:ext uri="{BB962C8B-B14F-4D97-AF65-F5344CB8AC3E}">
        <p14:creationId xmlns:p14="http://schemas.microsoft.com/office/powerpoint/2010/main" val="3866947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609600" y="3048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304800" y="1066800"/>
            <a:ext cx="8763000" cy="495300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algn="ctr">
              <a:lnSpc>
                <a:spcPct val="90000"/>
              </a:lnSpc>
              <a:defRPr sz="3600" b="1">
                <a:solidFill>
                  <a:srgbClr val="FFFFFF"/>
                </a:solidFill>
              </a:defRPr>
            </a:lvl1pPr>
          </a:lstStyle>
          <a:p>
            <a:pPr marR="0" lvl="0" indent="0" algn="l" defTabSz="342900" rtl="0" eaLnBrk="1" fontAlgn="auto" latinLnBrk="0" hangingPunct="1">
              <a:lnSpc>
                <a:spcPct val="9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2060"/>
                </a:solidFill>
                <a:effectLst/>
                <a:uLnTx/>
                <a:uFillTx/>
                <a:latin typeface="Calibri"/>
                <a:ea typeface="+mn-ea"/>
                <a:cs typeface="+mn-cs"/>
              </a:rPr>
              <a:t>SOLUTIONS:</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Begins with acknowledging Powerlessness, Sadness, Brokenness</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Involves an Ability to Share Feelings and Needs</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Requires a Group (at least 10-15 men)</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Requires getting rid of garbage</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Prepare for a time of weakness in a time of strength</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Involves building and defending in equal measure</a:t>
            </a:r>
          </a:p>
          <a:p>
            <a:pPr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Do whatever it talks regardless of the cost and however long</a:t>
            </a:r>
          </a:p>
        </p:txBody>
      </p:sp>
    </p:spTree>
    <p:extLst>
      <p:ext uri="{BB962C8B-B14F-4D97-AF65-F5344CB8AC3E}">
        <p14:creationId xmlns:p14="http://schemas.microsoft.com/office/powerpoint/2010/main" val="26960266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595931" y="15240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595931" y="1008461"/>
            <a:ext cx="7770814" cy="4477939"/>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algn="ctr">
              <a:lnSpc>
                <a:spcPct val="90000"/>
              </a:lnSpc>
              <a:defRPr sz="36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DEVELOPING A RECOVERY TEAM – STARTS WITH A SOLID COMMITMENT</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Absolute Honesty</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Absolute Caring</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Absolute Safety</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Absolute Spirituality</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Absolute Confidentiality</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Diversion Plan (no plan </a:t>
            </a:r>
            <a:r>
              <a:rPr kumimoji="0" lang="en-US" b="1" i="0" u="sng" strike="noStrike" kern="1200" cap="none" spc="0" normalizeH="0" baseline="0" noProof="0" dirty="0">
                <a:ln>
                  <a:noFill/>
                </a:ln>
                <a:solidFill>
                  <a:prstClr val="black"/>
                </a:solidFill>
                <a:effectLst/>
                <a:uLnTx/>
                <a:uFillTx/>
                <a:latin typeface="Calibri"/>
                <a:ea typeface="+mn-ea"/>
                <a:cs typeface="+mn-cs"/>
              </a:rPr>
              <a:t>is</a:t>
            </a:r>
            <a:r>
              <a:rPr kumimoji="0" lang="en-US" b="1" i="0" u="none" strike="noStrike" kern="1200" cap="none" spc="0" normalizeH="0" baseline="0" noProof="0" dirty="0">
                <a:ln>
                  <a:noFill/>
                </a:ln>
                <a:solidFill>
                  <a:prstClr val="black"/>
                </a:solidFill>
                <a:effectLst/>
                <a:uLnTx/>
                <a:uFillTx/>
                <a:latin typeface="Calibri"/>
                <a:ea typeface="+mn-ea"/>
                <a:cs typeface="+mn-cs"/>
              </a:rPr>
              <a:t> a plan to fail)</a:t>
            </a:r>
            <a:endParaRPr kumimoji="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723B39-F601-44C5-8A7B-872CC060D10B}"/>
              </a:ext>
            </a:extLst>
          </p:cNvPr>
          <p:cNvPicPr>
            <a:picLocks noChangeAspect="1"/>
          </p:cNvPicPr>
          <p:nvPr/>
        </p:nvPicPr>
        <p:blipFill>
          <a:blip r:embed="rId2"/>
          <a:stretch>
            <a:fillRect/>
          </a:stretch>
        </p:blipFill>
        <p:spPr>
          <a:xfrm>
            <a:off x="6019800" y="2460024"/>
            <a:ext cx="2495550" cy="1854801"/>
          </a:xfrm>
          <a:prstGeom prst="rect">
            <a:avLst/>
          </a:prstGeom>
        </p:spPr>
      </p:pic>
    </p:spTree>
    <p:extLst>
      <p:ext uri="{BB962C8B-B14F-4D97-AF65-F5344CB8AC3E}">
        <p14:creationId xmlns:p14="http://schemas.microsoft.com/office/powerpoint/2010/main" val="2435010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595931" y="15240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595931" y="1143000"/>
            <a:ext cx="7770814" cy="434340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algn="ctr">
              <a:lnSpc>
                <a:spcPct val="90000"/>
              </a:lnSpc>
              <a:defRPr sz="3600" b="1">
                <a:solidFill>
                  <a:srgbClr val="FFFFFF"/>
                </a:solidFill>
              </a:defRPr>
            </a:lvl1pPr>
          </a:lstStyle>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Avoid critical judgments</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Emotional Space</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Expert Affirming Voices</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Coach/Mentor Voice (accountability partner)</a:t>
            </a:r>
          </a:p>
          <a:p>
            <a:pPr marL="457200" marR="0" lvl="0" indent="-457200" algn="l"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Self – I am the head of my recovery team – recovery is MY job.</a:t>
            </a:r>
          </a:p>
        </p:txBody>
      </p:sp>
      <p:pic>
        <p:nvPicPr>
          <p:cNvPr id="2" name="Picture 1">
            <a:extLst>
              <a:ext uri="{FF2B5EF4-FFF2-40B4-BE49-F238E27FC236}">
                <a16:creationId xmlns:a16="http://schemas.microsoft.com/office/drawing/2014/main" id="{805318B1-3E03-43CB-90E3-8E5DDEC4D514}"/>
              </a:ext>
            </a:extLst>
          </p:cNvPr>
          <p:cNvPicPr>
            <a:picLocks noChangeAspect="1"/>
          </p:cNvPicPr>
          <p:nvPr/>
        </p:nvPicPr>
        <p:blipFill>
          <a:blip r:embed="rId2"/>
          <a:stretch>
            <a:fillRect/>
          </a:stretch>
        </p:blipFill>
        <p:spPr>
          <a:xfrm>
            <a:off x="5873265" y="1219200"/>
            <a:ext cx="2493480" cy="1853345"/>
          </a:xfrm>
          <a:prstGeom prst="rect">
            <a:avLst/>
          </a:prstGeom>
        </p:spPr>
      </p:pic>
    </p:spTree>
    <p:extLst>
      <p:ext uri="{BB962C8B-B14F-4D97-AF65-F5344CB8AC3E}">
        <p14:creationId xmlns:p14="http://schemas.microsoft.com/office/powerpoint/2010/main" val="19077134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602027" y="22860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152400" y="1143000"/>
            <a:ext cx="8582488" cy="487680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36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RECOVERY PLAN</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Meetings</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Accountability</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Abstinence</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Journaling</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Counseling</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Self-care</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Spirituality</a:t>
            </a:r>
            <a:endParaRPr kumimoji="0"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01B6562-A1E8-4E80-A7C9-792FE17264CC}"/>
              </a:ext>
            </a:extLst>
          </p:cNvPr>
          <p:cNvPicPr>
            <a:picLocks noChangeAspect="1"/>
          </p:cNvPicPr>
          <p:nvPr/>
        </p:nvPicPr>
        <p:blipFill>
          <a:blip r:embed="rId2"/>
          <a:stretch>
            <a:fillRect/>
          </a:stretch>
        </p:blipFill>
        <p:spPr>
          <a:xfrm>
            <a:off x="3986712" y="2971800"/>
            <a:ext cx="4748176" cy="2105025"/>
          </a:xfrm>
          <a:prstGeom prst="rect">
            <a:avLst/>
          </a:prstGeom>
        </p:spPr>
      </p:pic>
    </p:spTree>
    <p:extLst>
      <p:ext uri="{BB962C8B-B14F-4D97-AF65-F5344CB8AC3E}">
        <p14:creationId xmlns:p14="http://schemas.microsoft.com/office/powerpoint/2010/main" val="2985070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7680" y="160020"/>
            <a:ext cx="8229600" cy="1143000"/>
          </a:xfrm>
        </p:spPr>
        <p:txBody>
          <a:bodyPr/>
          <a:lstStyle/>
          <a:p>
            <a:r>
              <a:rPr lang="en-US" altLang="en-US" dirty="0">
                <a:solidFill>
                  <a:schemeClr val="tx1"/>
                </a:solidFill>
              </a:rPr>
              <a:t>Job’s covenant</a:t>
            </a:r>
          </a:p>
        </p:txBody>
      </p:sp>
      <p:sp>
        <p:nvSpPr>
          <p:cNvPr id="16387" name="Content Placeholder 2"/>
          <p:cNvSpPr>
            <a:spLocks noGrp="1"/>
          </p:cNvSpPr>
          <p:nvPr>
            <p:ph idx="1"/>
          </p:nvPr>
        </p:nvSpPr>
        <p:spPr>
          <a:xfrm>
            <a:off x="427038" y="1143000"/>
            <a:ext cx="8229600" cy="4525963"/>
          </a:xfrm>
        </p:spPr>
        <p:txBody>
          <a:bodyPr>
            <a:normAutofit/>
          </a:bodyPr>
          <a:lstStyle/>
          <a:p>
            <a:pPr marL="0" indent="0">
              <a:buFont typeface="Arial" panose="020B0604020202020204" pitchFamily="34" charset="0"/>
              <a:buNone/>
            </a:pPr>
            <a:r>
              <a:rPr lang="en-US" altLang="en-US" sz="4000" dirty="0">
                <a:solidFill>
                  <a:schemeClr val="tx1"/>
                </a:solidFill>
              </a:rPr>
              <a:t>Job 31:1-4 – “I have made a covenant  with my eyes not to look upon a maiden.”</a:t>
            </a:r>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479" y="28114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580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595930" y="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317031" y="1143000"/>
            <a:ext cx="8328613" cy="453627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algn="ctr">
              <a:lnSpc>
                <a:spcPct val="90000"/>
              </a:lnSpc>
              <a:defRPr sz="36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a:ea typeface="+mn-ea"/>
                <a:cs typeface="+mn-cs"/>
              </a:rPr>
              <a:t>SOS PLAN</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This is a plan to </a:t>
            </a:r>
            <a:r>
              <a:rPr kumimoji="0" lang="en-US" sz="4400" b="1" i="0" u="sng" strike="noStrike" kern="1200" cap="none" spc="0" normalizeH="0" baseline="0" noProof="0" dirty="0">
                <a:ln>
                  <a:noFill/>
                </a:ln>
                <a:solidFill>
                  <a:prstClr val="black"/>
                </a:solidFill>
                <a:effectLst/>
                <a:uLnTx/>
                <a:uFillTx/>
                <a:latin typeface="Calibri"/>
                <a:ea typeface="+mn-ea"/>
                <a:cs typeface="+mn-cs"/>
              </a:rPr>
              <a:t>immediately</a:t>
            </a:r>
            <a:r>
              <a:rPr kumimoji="0" lang="en-US" sz="4400" b="1" i="0" u="none" strike="noStrike" kern="1200" cap="none" spc="0" normalizeH="0" baseline="0" noProof="0" dirty="0">
                <a:ln>
                  <a:noFill/>
                </a:ln>
                <a:solidFill>
                  <a:prstClr val="black"/>
                </a:solidFill>
                <a:effectLst/>
                <a:uLnTx/>
                <a:uFillTx/>
                <a:latin typeface="Calibri"/>
                <a:ea typeface="+mn-ea"/>
                <a:cs typeface="+mn-cs"/>
              </a:rPr>
              <a:t> enact when any old unhealthy behavior is identified, i.e. “an instead of” plan. This is my plan for strength in times of weakness. Contingencies are “a way of escape”. This is a fire escape plan for when the fire starts burning deep inside of you.</a:t>
            </a:r>
            <a:endParaRPr kumimoji="0"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43298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610393" y="15240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152400" y="1160861"/>
            <a:ext cx="8686800" cy="4706539"/>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3600" b="1">
                <a:solidFill>
                  <a:srgbClr val="FFFFFF"/>
                </a:solidFill>
              </a:defRPr>
            </a:lvl1pPr>
          </a:lstStyle>
          <a:p>
            <a:pPr marL="0" marR="0" lvl="0" indent="0" algn="l" defTabSz="3429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RITUALS PLAN</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Identify the rituals in their obvious and most subtle forms.</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Provide a counter to them that you may use in tough times.</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The Key to stopping the progression from fantasy to acting out is to avoid engaging in your rituals</a:t>
            </a:r>
            <a:endParaRPr kumimoji="0"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4916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648492" y="195499"/>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152400" y="1066800"/>
            <a:ext cx="8762999" cy="480060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fontScale="92500"/>
          </a:bodyPr>
          <a:lstStyle>
            <a:lvl1pPr algn="ctr">
              <a:lnSpc>
                <a:spcPct val="90000"/>
              </a:lnSpc>
              <a:defRPr sz="36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BOUNDARIES PLAN – ALTERING THE RITUALS</a:t>
            </a:r>
          </a:p>
          <a:p>
            <a:pPr marL="0" marR="0" lvl="0" indent="0" algn="ctr" defTabSz="342900" rtl="0" eaLnBrk="1" fontAlgn="auto" latinLnBrk="0" hangingPunct="1">
              <a:lnSpc>
                <a:spcPct val="9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Put the computer in a public area and use only when someone else is home.</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Use a computer accountability program like Covenant Eyes.</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Alter your route if it takes you past tempting places.</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Don’t stay in hotels that have pornography OR ask the clerk to cut off access to porn when reserving the room. Or, ask the front desk to turn off the pay movies OR remove the TV and the Yellow Pages.</a:t>
            </a:r>
            <a:endParaRPr kumimoji="0"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63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595931" y="22860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228600" y="1084661"/>
            <a:ext cx="8839200" cy="4858939"/>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3600" b="1">
                <a:solidFill>
                  <a:srgbClr val="FFFFFF"/>
                </a:solidFill>
              </a:defRPr>
            </a:lvl1pPr>
          </a:lstStyle>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Do not travel with a laptop. Use the hotel lobby one, if needed.</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Ask a person from your accountability group to call you at a certain time every night.</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Carry a contact list or app of people to call.</a:t>
            </a:r>
          </a:p>
          <a:p>
            <a:pPr marL="457200" marR="0" lvl="0" indent="-457200" algn="l" defTabSz="3429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Who will hold you accountable on these boundaries? Healthy boundaries equal freedom to enjoy ongoing sobriety.</a:t>
            </a:r>
            <a:endParaRPr kumimoji="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294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p:nvPr/>
        </p:nvSpPr>
        <p:spPr>
          <a:xfrm>
            <a:off x="648492" y="0"/>
            <a:ext cx="7770814" cy="85606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a:lnSpc>
                <a:spcPct val="90000"/>
              </a:lnSpc>
              <a:defRPr sz="60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OVERCOMING PORNOGRAPHY</a:t>
            </a:r>
            <a:endParaRPr kumimoji="0" sz="4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Shape 149"/>
          <p:cNvSpPr/>
          <p:nvPr/>
        </p:nvSpPr>
        <p:spPr>
          <a:xfrm>
            <a:off x="381000" y="1084661"/>
            <a:ext cx="8305799" cy="4782739"/>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fontScale="92500" lnSpcReduction="10000"/>
          </a:bodyPr>
          <a:lstStyle>
            <a:lvl1pPr algn="ctr">
              <a:lnSpc>
                <a:spcPct val="90000"/>
              </a:lnSpc>
              <a:defRPr sz="3600" b="1">
                <a:solidFill>
                  <a:srgbClr val="FFFFFF"/>
                </a:solidFill>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a:ea typeface="+mn-ea"/>
                <a:cs typeface="+mn-cs"/>
              </a:rPr>
              <a:t>HEALING YOUR RELATIONSHIPS: 7 C’s</a:t>
            </a:r>
          </a:p>
          <a:p>
            <a:pPr marL="0" marR="0" lvl="0" indent="0" algn="ctr" defTabSz="342900" rtl="0" eaLnBrk="1" fontAlgn="auto" latinLnBrk="0" hangingPunct="1">
              <a:lnSpc>
                <a:spcPct val="9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2060"/>
              </a:solidFill>
              <a:effectLst/>
              <a:uLnTx/>
              <a:uFillTx/>
              <a:latin typeface="Calibri"/>
              <a:ea typeface="+mn-ea"/>
              <a:cs typeface="+mn-cs"/>
            </a:endParaRP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Christ Centered</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Control Surrendered</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Committed</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Continuing</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Communicative</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Consistent</a:t>
            </a:r>
          </a:p>
          <a:p>
            <a:pPr marL="457200" marR="0" lvl="0" indent="-457200" algn="ctr" defTabSz="3429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Considerate</a:t>
            </a:r>
            <a:endParaRPr kumimoji="0"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275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74320" y="228600"/>
            <a:ext cx="8610600" cy="830997"/>
          </a:xfrm>
          <a:effectLst/>
        </p:spPr>
        <p:txBody>
          <a:bodyPr>
            <a:spAutoFit/>
          </a:bodyPr>
          <a:lstStyle/>
          <a:p>
            <a:pPr indent="-836613">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US" sz="4800" b="1" u="sng" dirty="0">
                <a:solidFill>
                  <a:schemeClr val="tx1"/>
                </a:solidFill>
                <a:latin typeface="+mn-lt"/>
              </a:rPr>
              <a:t>How was sexuality awakened?</a:t>
            </a:r>
            <a:endParaRPr lang="en-GB" altLang="en-US" sz="4800" dirty="0">
              <a:solidFill>
                <a:schemeClr val="tx1"/>
              </a:solidFill>
              <a:latin typeface="+mn-lt"/>
            </a:endParaRP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381000" y="1219200"/>
            <a:ext cx="8610600" cy="5138843"/>
          </a:xfrm>
          <a:effectLst/>
        </p:spPr>
        <p:txBody>
          <a:bodyPr wrap="square">
            <a:spAutoFit/>
          </a:bodyPr>
          <a:lstStyle/>
          <a:p>
            <a:pPr>
              <a:spcBef>
                <a:spcPct val="0"/>
              </a:spcBef>
              <a:buFont typeface="Courier New" panose="02070309020205020404" pitchFamily="49" charset="0"/>
              <a:buChar char="o"/>
            </a:pPr>
            <a:r>
              <a:rPr lang="en-US" altLang="en-US" sz="4000" b="1" dirty="0">
                <a:solidFill>
                  <a:schemeClr val="tx1"/>
                </a:solidFill>
              </a:rPr>
              <a:t>“The Talk”</a:t>
            </a:r>
            <a:endParaRPr lang="en-US" altLang="en-US" sz="4000" dirty="0">
              <a:solidFill>
                <a:schemeClr val="tx1"/>
              </a:solidFill>
            </a:endParaRPr>
          </a:p>
          <a:p>
            <a:pPr>
              <a:spcBef>
                <a:spcPct val="0"/>
              </a:spcBef>
              <a:buFont typeface="Courier New" panose="02070309020205020404" pitchFamily="49" charset="0"/>
              <a:buChar char="o"/>
            </a:pPr>
            <a:r>
              <a:rPr lang="en-US" altLang="en-US" sz="4000" b="1" dirty="0">
                <a:solidFill>
                  <a:schemeClr val="tx1"/>
                </a:solidFill>
              </a:rPr>
              <a:t>Many men report seeing nude pictures or “locker room” talk, acting out</a:t>
            </a:r>
            <a:endParaRPr lang="en-US" altLang="en-US" sz="4000" dirty="0">
              <a:solidFill>
                <a:schemeClr val="tx1"/>
              </a:solidFill>
            </a:endParaRPr>
          </a:p>
          <a:p>
            <a:pPr>
              <a:spcBef>
                <a:spcPct val="0"/>
              </a:spcBef>
              <a:buFont typeface="Courier New" panose="02070309020205020404" pitchFamily="49" charset="0"/>
              <a:buChar char="o"/>
            </a:pPr>
            <a:r>
              <a:rPr lang="en-US" altLang="en-US" sz="4000" b="1" dirty="0">
                <a:solidFill>
                  <a:schemeClr val="tx1"/>
                </a:solidFill>
              </a:rPr>
              <a:t>Many women learned about sexual pleasure through a shameful experience.</a:t>
            </a:r>
            <a:endParaRPr lang="en-US" altLang="en-US" sz="4000" dirty="0">
              <a:solidFill>
                <a:schemeClr val="tx1"/>
              </a:solidFill>
            </a:endParaRPr>
          </a:p>
          <a:p>
            <a:pPr eaLnBrk="1" hangingPunct="1">
              <a:lnSpc>
                <a:spcPct val="90000"/>
              </a:lnSpc>
              <a:spcBef>
                <a:spcPts val="1000"/>
              </a:spcBef>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Tree>
    <p:extLst>
      <p:ext uri="{BB962C8B-B14F-4D97-AF65-F5344CB8AC3E}">
        <p14:creationId xmlns:p14="http://schemas.microsoft.com/office/powerpoint/2010/main" val="2421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52400"/>
            <a:ext cx="8229600" cy="1143000"/>
          </a:xfrm>
        </p:spPr>
        <p:txBody>
          <a:bodyPr>
            <a:normAutofit/>
          </a:bodyPr>
          <a:lstStyle/>
          <a:p>
            <a:r>
              <a:rPr lang="en-US" altLang="en-US" sz="6600" dirty="0">
                <a:solidFill>
                  <a:schemeClr val="tx1"/>
                </a:solidFill>
                <a:latin typeface="+mn-lt"/>
              </a:rPr>
              <a:t>Spiritual Impact</a:t>
            </a:r>
          </a:p>
        </p:txBody>
      </p:sp>
      <p:sp>
        <p:nvSpPr>
          <p:cNvPr id="51203" name="Content Placeholder 2"/>
          <p:cNvSpPr>
            <a:spLocks noGrp="1"/>
          </p:cNvSpPr>
          <p:nvPr>
            <p:ph idx="1"/>
          </p:nvPr>
        </p:nvSpPr>
        <p:spPr>
          <a:xfrm>
            <a:off x="426720" y="1280160"/>
            <a:ext cx="8229600" cy="4525963"/>
          </a:xfrm>
        </p:spPr>
        <p:txBody>
          <a:bodyPr>
            <a:normAutofit/>
          </a:bodyPr>
          <a:lstStyle/>
          <a:p>
            <a:r>
              <a:rPr lang="en-US" altLang="en-US" sz="3600" dirty="0">
                <a:solidFill>
                  <a:schemeClr val="tx1"/>
                </a:solidFill>
              </a:rPr>
              <a:t>God intends sexual expression to be only in the marriage relationship</a:t>
            </a:r>
          </a:p>
          <a:p>
            <a:r>
              <a:rPr lang="en-US" altLang="en-US" sz="3600" dirty="0">
                <a:solidFill>
                  <a:schemeClr val="tx1"/>
                </a:solidFill>
              </a:rPr>
              <a:t>Sexuality is not a selfish act, it’s purpose is to build up the marriage relationship</a:t>
            </a:r>
          </a:p>
          <a:p>
            <a:r>
              <a:rPr lang="en-US" altLang="en-US" sz="3600" dirty="0">
                <a:solidFill>
                  <a:schemeClr val="tx1"/>
                </a:solidFill>
              </a:rPr>
              <a:t>Pornography is a form of infidelity/adultery against a marital partner</a:t>
            </a:r>
          </a:p>
        </p:txBody>
      </p:sp>
    </p:spTree>
    <p:extLst>
      <p:ext uri="{BB962C8B-B14F-4D97-AF65-F5344CB8AC3E}">
        <p14:creationId xmlns:p14="http://schemas.microsoft.com/office/powerpoint/2010/main" val="335856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normAutofit/>
          </a:bodyPr>
          <a:lstStyle/>
          <a:p>
            <a:r>
              <a:rPr lang="en-US" altLang="en-US" sz="6600" dirty="0">
                <a:solidFill>
                  <a:schemeClr val="tx1"/>
                </a:solidFill>
              </a:rPr>
              <a:t>Spiritual Impact	</a:t>
            </a:r>
          </a:p>
        </p:txBody>
      </p:sp>
      <p:sp>
        <p:nvSpPr>
          <p:cNvPr id="53251" name="Content Placeholder 2"/>
          <p:cNvSpPr>
            <a:spLocks noGrp="1"/>
          </p:cNvSpPr>
          <p:nvPr>
            <p:ph idx="1"/>
          </p:nvPr>
        </p:nvSpPr>
        <p:spPr>
          <a:xfrm>
            <a:off x="487680" y="1143000"/>
            <a:ext cx="8229600" cy="4525963"/>
          </a:xfrm>
        </p:spPr>
        <p:txBody>
          <a:bodyPr>
            <a:normAutofit/>
          </a:bodyPr>
          <a:lstStyle/>
          <a:p>
            <a:r>
              <a:rPr lang="en-US" altLang="en-US" sz="3600" dirty="0">
                <a:solidFill>
                  <a:schemeClr val="tx1"/>
                </a:solidFill>
              </a:rPr>
              <a:t>Porn and self stimulation are disrespectful uses of the temple of the Holy Spirit (Rom. 12:1-2, Gen. 38:9)</a:t>
            </a:r>
          </a:p>
          <a:p>
            <a:r>
              <a:rPr lang="en-US" altLang="en-US" sz="3600" dirty="0">
                <a:solidFill>
                  <a:schemeClr val="tx1"/>
                </a:solidFill>
              </a:rPr>
              <a:t>Self stimulation is devaluing the seed of life</a:t>
            </a:r>
          </a:p>
          <a:p>
            <a:r>
              <a:rPr lang="en-US" altLang="en-US" sz="3600" dirty="0">
                <a:solidFill>
                  <a:schemeClr val="tx1"/>
                </a:solidFill>
              </a:rPr>
              <a:t>Porn and self stimulation increase guilt and shame in relating to God</a:t>
            </a:r>
          </a:p>
        </p:txBody>
      </p:sp>
    </p:spTree>
    <p:extLst>
      <p:ext uri="{BB962C8B-B14F-4D97-AF65-F5344CB8AC3E}">
        <p14:creationId xmlns:p14="http://schemas.microsoft.com/office/powerpoint/2010/main" val="240866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30480"/>
            <a:ext cx="8229600" cy="1143000"/>
          </a:xfrm>
        </p:spPr>
        <p:txBody>
          <a:bodyPr>
            <a:noAutofit/>
          </a:bodyPr>
          <a:lstStyle/>
          <a:p>
            <a:r>
              <a:rPr lang="en-US" altLang="en-US" sz="7200" dirty="0">
                <a:solidFill>
                  <a:schemeClr val="tx1"/>
                </a:solidFill>
                <a:latin typeface="+mn-lt"/>
              </a:rPr>
              <a:t>Spiritual Impact</a:t>
            </a:r>
          </a:p>
        </p:txBody>
      </p:sp>
      <p:sp>
        <p:nvSpPr>
          <p:cNvPr id="56323" name="Content Placeholder 2"/>
          <p:cNvSpPr>
            <a:spLocks noGrp="1"/>
          </p:cNvSpPr>
          <p:nvPr>
            <p:ph idx="1"/>
          </p:nvPr>
        </p:nvSpPr>
        <p:spPr>
          <a:xfrm>
            <a:off x="533400" y="990600"/>
            <a:ext cx="8305800" cy="5181600"/>
          </a:xfrm>
        </p:spPr>
        <p:txBody>
          <a:bodyPr/>
          <a:lstStyle/>
          <a:p>
            <a:r>
              <a:rPr lang="en-US" altLang="en-US" dirty="0">
                <a:solidFill>
                  <a:schemeClr val="tx1"/>
                </a:solidFill>
              </a:rPr>
              <a:t>“For this is the will of God, even your sanctification, that you abstain from fornication; that each one of you know how to possess himself of his own vessel and sanctification and honor, not in the passion of lust, even as the Gentiles who know not God; that no man transgress and wrong his brother in the matter: because the Lord is an avenger in all these things, as we forewarned you.”      (1 Thessalonians 4:3-6)</a:t>
            </a:r>
          </a:p>
        </p:txBody>
      </p:sp>
    </p:spTree>
    <p:extLst>
      <p:ext uri="{BB962C8B-B14F-4D97-AF65-F5344CB8AC3E}">
        <p14:creationId xmlns:p14="http://schemas.microsoft.com/office/powerpoint/2010/main" val="9095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Autofit/>
          </a:bodyPr>
          <a:lstStyle/>
          <a:p>
            <a:r>
              <a:rPr lang="en-US" altLang="en-US" sz="7200" dirty="0">
                <a:solidFill>
                  <a:schemeClr val="tx1"/>
                </a:solidFill>
                <a:latin typeface="+mn-lt"/>
              </a:rPr>
              <a:t>Spiritual Impact</a:t>
            </a:r>
          </a:p>
        </p:txBody>
      </p:sp>
      <p:sp>
        <p:nvSpPr>
          <p:cNvPr id="56323" name="Content Placeholder 2"/>
          <p:cNvSpPr>
            <a:spLocks noGrp="1"/>
          </p:cNvSpPr>
          <p:nvPr>
            <p:ph idx="1"/>
          </p:nvPr>
        </p:nvSpPr>
        <p:spPr/>
        <p:txBody>
          <a:bodyPr/>
          <a:lstStyle/>
          <a:p>
            <a:r>
              <a:rPr lang="en-US" altLang="en-US" sz="3600" dirty="0">
                <a:solidFill>
                  <a:schemeClr val="tx1"/>
                </a:solidFill>
              </a:rPr>
              <a:t>“Flee fornication, every sin that a man does is without the body; but he that commits fornication sins against his own body…”           1 Corinthians 6:18 </a:t>
            </a:r>
          </a:p>
          <a:p>
            <a:r>
              <a:rPr lang="en-US" altLang="en-US" sz="3600" dirty="0">
                <a:solidFill>
                  <a:schemeClr val="tx1"/>
                </a:solidFill>
              </a:rPr>
              <a:t>Turn to Matthew 5:27-32, especially verses 29-30 (note the progression from lust to divorce)</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278040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6443</TotalTime>
  <Words>2068</Words>
  <Application>Microsoft Office PowerPoint</Application>
  <PresentationFormat>On-screen Show (4:3)</PresentationFormat>
  <Paragraphs>284</Paragraphs>
  <Slides>44</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Arial Black</vt:lpstr>
      <vt:lpstr>Arial Unicode MS</vt:lpstr>
      <vt:lpstr>Calibri</vt:lpstr>
      <vt:lpstr>Courier New</vt:lpstr>
      <vt:lpstr>Roboto</vt:lpstr>
      <vt:lpstr>Times New Roman</vt:lpstr>
      <vt:lpstr>Wingdings</vt:lpstr>
      <vt:lpstr>Office Theme</vt:lpstr>
      <vt:lpstr>1_Office Theme</vt:lpstr>
      <vt:lpstr>How to Conquer Addiction to Pornography  Art Adams, MSW, LCSW, LCAC, CADACIV, NCPE, NCCE</vt:lpstr>
      <vt:lpstr>The Talk</vt:lpstr>
      <vt:lpstr>Bible Examples of “The Talk”</vt:lpstr>
      <vt:lpstr>Job’s covenant</vt:lpstr>
      <vt:lpstr>How was sexuality awakened?</vt:lpstr>
      <vt:lpstr>Spiritual Impact</vt:lpstr>
      <vt:lpstr>Spiritual Impact </vt:lpstr>
      <vt:lpstr>Spiritual Impact</vt:lpstr>
      <vt:lpstr>Spiritual Impact</vt:lpstr>
      <vt:lpstr>YOUR SEXUALITY AND YOUR SPIRITUALITY ARE INSEPARABLE </vt:lpstr>
      <vt:lpstr>YOUR SEXUALITY AND YOUR SPIRITUALITY ARE INSEPARABLE </vt:lpstr>
      <vt:lpstr>Addiction Cycle</vt:lpstr>
      <vt:lpstr>Overcoming</vt:lpstr>
      <vt:lpstr>Overcoming</vt:lpstr>
      <vt:lpstr>Understanding the physical drive - 4 </vt:lpstr>
      <vt:lpstr>Understanding the physical drive - 5</vt:lpstr>
      <vt:lpstr>Understanding the physical drive</vt:lpstr>
      <vt:lpstr>Understanding the physical drive</vt:lpstr>
      <vt:lpstr>What is the frequency of sexual relations with the couple?</vt:lpstr>
      <vt:lpstr>Sexual Outlets </vt:lpstr>
      <vt:lpstr>Sexual Outlets </vt:lpstr>
      <vt:lpstr>Ownership of Your  Past</vt:lpstr>
      <vt:lpstr>Think Through the Episode Before</vt:lpstr>
      <vt:lpstr>AVOID SEDUCTION  Proverbs 5: 1-23</vt:lpstr>
      <vt:lpstr>THE IMMORAL WOMAN (vs. 3-6)</vt:lpstr>
      <vt:lpstr>THEREFORE (vs. 7-14)</vt:lpstr>
      <vt:lpstr>BUT, IF YOU DO:</vt:lpstr>
      <vt:lpstr>THEN, YOU WILL SAY TO YOURSELF:</vt:lpstr>
      <vt:lpstr> ENJOY MARRIAGE              (vs. 15-19)</vt:lpstr>
      <vt:lpstr>Breaking the Pornography- Sex with Self Cycle</vt:lpstr>
      <vt:lpstr>Breaking the Pornography-Sex with Self Cycle</vt:lpstr>
      <vt:lpstr>Warm-Up Observations</vt:lpstr>
      <vt:lpstr>Self-Help Group resources</vt:lpstr>
      <vt:lpstr>Getting Help</vt:lpstr>
      <vt:lpstr>OTHER HELPS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EastShelby</cp:lastModifiedBy>
  <cp:revision>168</cp:revision>
  <cp:lastPrinted>2017-11-03T13:47:37Z</cp:lastPrinted>
  <dcterms:created xsi:type="dcterms:W3CDTF">2016-03-01T18:53:18Z</dcterms:created>
  <dcterms:modified xsi:type="dcterms:W3CDTF">2017-11-04T22:11:13Z</dcterms:modified>
</cp:coreProperties>
</file>