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/>
    <p:restoredTop sz="86433"/>
  </p:normalViewPr>
  <p:slideViewPr>
    <p:cSldViewPr snapToGrid="0" snapToObjects="1">
      <p:cViewPr varScale="1">
        <p:scale>
          <a:sx n="83" d="100"/>
          <a:sy n="83" d="100"/>
        </p:scale>
        <p:origin x="102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5D17-415D-A446-BB54-85B7716BB1A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D3B2C-77D0-784B-8810-DC0AB4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1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7717"/>
            <a:ext cx="7886700" cy="3836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ED09-A8B3-B345-9C85-E2D484E545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3653"/>
          </a:xfrm>
        </p:spPr>
        <p:txBody>
          <a:bodyPr/>
          <a:lstStyle/>
          <a:p>
            <a:pPr algn="r"/>
            <a:r>
              <a:rPr lang="en-US" dirty="0"/>
              <a:t>1 Timothy 3:1–7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392" y="1223158"/>
            <a:ext cx="78377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1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The saying is trustworthy: If anyone aspires to the office of overseer, he desires a noble task. </a:t>
            </a:r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2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Therefore an overseer must be above reproach, the husband of one wife, sober-minded, self-controlled, respectable, hospitable, able to teach, </a:t>
            </a:r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3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not a drunkard, not violent but gentle, not quarrelsome, not a lover of money. </a:t>
            </a:r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4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He must manage his own household well, with all dignity </a:t>
            </a:r>
            <a:br>
              <a:rPr lang="en-US" sz="2800" b="1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keeping his children submissive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370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3653"/>
          </a:xfrm>
        </p:spPr>
        <p:txBody>
          <a:bodyPr/>
          <a:lstStyle/>
          <a:p>
            <a:pPr algn="r"/>
            <a:r>
              <a:rPr lang="en-US" dirty="0"/>
              <a:t>1 Timothy 3:1–7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392" y="1223158"/>
            <a:ext cx="78377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5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for if someone does not know how to manage his own household, how will he care for God’s church? </a:t>
            </a:r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6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He must not be a recent convert, or he may become puffed up with conceit and fall into the condemnation of the devil. </a:t>
            </a:r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7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Moreover, he must be well thought of by outsiders, so that he may not fall into disgrace, into </a:t>
            </a:r>
            <a:br>
              <a:rPr lang="en-US" sz="2800" b="1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 snare of the devil.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are called to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 their children in the ways of the Lord. </a:t>
            </a:r>
          </a:p>
          <a:p>
            <a:pPr lvl="1"/>
            <a:r>
              <a:rPr lang="en-US" dirty="0"/>
              <a:t>Ephesians 6:1–4</a:t>
            </a:r>
          </a:p>
          <a:p>
            <a:pPr lvl="1"/>
            <a:r>
              <a:rPr lang="en-US" dirty="0"/>
              <a:t>Deuteronomy 4:9</a:t>
            </a:r>
          </a:p>
          <a:p>
            <a:pPr lvl="1"/>
            <a:r>
              <a:rPr lang="en-US" dirty="0"/>
              <a:t>Deuteronomy 6:6–8</a:t>
            </a:r>
          </a:p>
          <a:p>
            <a:pPr lvl="1"/>
            <a:r>
              <a:rPr lang="en-US" dirty="0"/>
              <a:t>2 Timothy 3:14–15</a:t>
            </a:r>
          </a:p>
          <a:p>
            <a:pPr lvl="1"/>
            <a:r>
              <a:rPr lang="en-US" dirty="0"/>
              <a:t>2 Timothy 1:5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are called to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Discipline their children when they disobey.</a:t>
            </a:r>
          </a:p>
          <a:p>
            <a:pPr lvl="1"/>
            <a:r>
              <a:rPr lang="en-US" dirty="0"/>
              <a:t>Proverbs 22:15; 23:13–14; 19:18</a:t>
            </a:r>
          </a:p>
          <a:p>
            <a:pPr lvl="1"/>
            <a:r>
              <a:rPr lang="en-US" dirty="0"/>
              <a:t>Hebrews 12:5–11</a:t>
            </a:r>
          </a:p>
          <a:p>
            <a:r>
              <a:rPr lang="en-US" dirty="0"/>
              <a:t>Be loving, patient, and kind. </a:t>
            </a:r>
          </a:p>
          <a:p>
            <a:pPr lvl="1"/>
            <a:r>
              <a:rPr lang="en-US" dirty="0"/>
              <a:t>Ephesians 6:4</a:t>
            </a:r>
          </a:p>
          <a:p>
            <a:pPr lvl="1"/>
            <a:r>
              <a:rPr lang="en-US" dirty="0"/>
              <a:t>Matthew 22:36–40</a:t>
            </a:r>
          </a:p>
        </p:txBody>
      </p:sp>
    </p:spTree>
    <p:extLst>
      <p:ext uri="{BB962C8B-B14F-4D97-AF65-F5344CB8AC3E}">
        <p14:creationId xmlns:p14="http://schemas.microsoft.com/office/powerpoint/2010/main" val="105911791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are called to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for their children’s needs. 	</a:t>
            </a:r>
          </a:p>
          <a:p>
            <a:pPr lvl="1"/>
            <a:r>
              <a:rPr lang="en-US" dirty="0"/>
              <a:t>1 Timothy 5:3–8</a:t>
            </a:r>
          </a:p>
          <a:p>
            <a:pPr lvl="1"/>
            <a:r>
              <a:rPr lang="en-US" dirty="0"/>
              <a:t>Matthew 7:7–11</a:t>
            </a:r>
          </a:p>
          <a:p>
            <a:r>
              <a:rPr lang="en-US" dirty="0"/>
              <a:t>Give thanks for their children. </a:t>
            </a:r>
          </a:p>
          <a:p>
            <a:pPr lvl="1"/>
            <a:r>
              <a:rPr lang="en-US" dirty="0"/>
              <a:t>Psalm 127</a:t>
            </a:r>
          </a:p>
        </p:txBody>
      </p:sp>
    </p:spTree>
    <p:extLst>
      <p:ext uri="{BB962C8B-B14F-4D97-AF65-F5344CB8AC3E}">
        <p14:creationId xmlns:p14="http://schemas.microsoft.com/office/powerpoint/2010/main" val="92706485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shepherd parenting?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home is the proving grounds for good shepherds. </a:t>
            </a:r>
          </a:p>
          <a:p>
            <a:pPr lvl="1"/>
            <a:r>
              <a:rPr lang="en-US" dirty="0"/>
              <a:t>1 Timothy 3:4–5</a:t>
            </a:r>
          </a:p>
          <a:p>
            <a:r>
              <a:rPr lang="en-US" dirty="0"/>
              <a:t>Shepherds and parents have the same responsibilities.</a:t>
            </a:r>
          </a:p>
          <a:p>
            <a:pPr lvl="1"/>
            <a:r>
              <a:rPr lang="en-US" dirty="0"/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78234587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shepherd parenting?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Father is also a shepherd.</a:t>
            </a:r>
          </a:p>
          <a:p>
            <a:pPr lvl="1"/>
            <a:r>
              <a:rPr lang="en-US" dirty="0"/>
              <a:t>Deuteronomy 8:5; 32:6</a:t>
            </a:r>
          </a:p>
          <a:p>
            <a:pPr lvl="1"/>
            <a:r>
              <a:rPr lang="en-US" dirty="0"/>
              <a:t>Isaiah 40:10–11</a:t>
            </a:r>
          </a:p>
        </p:txBody>
      </p:sp>
    </p:spTree>
    <p:extLst>
      <p:ext uri="{BB962C8B-B14F-4D97-AF65-F5344CB8AC3E}">
        <p14:creationId xmlns:p14="http://schemas.microsoft.com/office/powerpoint/2010/main" val="120087796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269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1 Timothy 3:1–7</vt:lpstr>
      <vt:lpstr>1 Timothy 3:1–7</vt:lpstr>
      <vt:lpstr>PowerPoint Presentation</vt:lpstr>
      <vt:lpstr>Parents are called to… </vt:lpstr>
      <vt:lpstr>Parents are called to… </vt:lpstr>
      <vt:lpstr>Parents are called to… </vt:lpstr>
      <vt:lpstr>Why shepherd parenting?</vt:lpstr>
      <vt:lpstr>Why shepherd parenting?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Francis</dc:creator>
  <cp:lastModifiedBy>EastShelby</cp:lastModifiedBy>
  <cp:revision>4</cp:revision>
  <dcterms:created xsi:type="dcterms:W3CDTF">2017-09-17T10:55:35Z</dcterms:created>
  <dcterms:modified xsi:type="dcterms:W3CDTF">2017-09-17T15:10:22Z</dcterms:modified>
</cp:coreProperties>
</file>