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66" r:id="rId2"/>
    <p:sldId id="256" r:id="rId3"/>
    <p:sldId id="267" r:id="rId4"/>
    <p:sldId id="268" r:id="rId5"/>
    <p:sldId id="257" r:id="rId6"/>
    <p:sldId id="258" r:id="rId7"/>
    <p:sldId id="259" r:id="rId8"/>
    <p:sldId id="260" r:id="rId9"/>
    <p:sldId id="261" r:id="rId10"/>
    <p:sldId id="262" r:id="rId11"/>
    <p:sldId id="269" r:id="rId12"/>
    <p:sldId id="270" r:id="rId13"/>
    <p:sldId id="263" r:id="rId14"/>
    <p:sldId id="264" r:id="rId15"/>
    <p:sldId id="265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422"/>
    <p:restoredTop sz="94613"/>
  </p:normalViewPr>
  <p:slideViewPr>
    <p:cSldViewPr snapToGrid="0" snapToObjects="1">
      <p:cViewPr varScale="1">
        <p:scale>
          <a:sx n="107" d="100"/>
          <a:sy n="107" d="100"/>
        </p:scale>
        <p:origin x="616" y="176"/>
      </p:cViewPr>
      <p:guideLst/>
    </p:cSldViewPr>
  </p:slideViewPr>
  <p:outlineViewPr>
    <p:cViewPr>
      <p:scale>
        <a:sx n="33" d="100"/>
        <a:sy n="33" d="100"/>
      </p:scale>
      <p:origin x="0" y="-1023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5F8D8B-1FA2-0B4C-B694-A934CF048D0F}" type="datetimeFigureOut">
              <a:rPr lang="en-US" smtClean="0"/>
              <a:t>9/3/17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8E29AD-37C9-2546-BC0D-8D8953C7D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734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11DAF-C076-5941-9BCC-5142D5EF30F7}" type="datetimeFigureOut">
              <a:rPr lang="en-US" smtClean="0"/>
              <a:t>9/3/17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21F3BA-6AA2-A54B-9E8A-CA750E270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752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1DF25-72CD-2546-8E6C-99473FCCBA23}" type="datetimeFigureOut">
              <a:rPr lang="en-US" smtClean="0"/>
              <a:t>9/3/17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628AC-C15C-E049-BDD7-DBA71C131A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1DF25-72CD-2546-8E6C-99473FCCBA23}" type="datetimeFigureOut">
              <a:rPr lang="en-US" smtClean="0"/>
              <a:t>9/3/17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628AC-C15C-E049-BDD7-DBA71C131A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1DF25-72CD-2546-8E6C-99473FCCBA23}" type="datetimeFigureOut">
              <a:rPr lang="en-US" smtClean="0"/>
              <a:t>9/3/17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628AC-C15C-E049-BDD7-DBA71C131A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1DF25-72CD-2546-8E6C-99473FCCBA23}" type="datetimeFigureOut">
              <a:rPr lang="en-US" smtClean="0"/>
              <a:t>9/3/17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628AC-C15C-E049-BDD7-DBA71C131A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1DF25-72CD-2546-8E6C-99473FCCBA23}" type="datetimeFigureOut">
              <a:rPr lang="en-US" smtClean="0"/>
              <a:t>9/3/17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628AC-C15C-E049-BDD7-DBA71C131A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1DF25-72CD-2546-8E6C-99473FCCBA23}" type="datetimeFigureOut">
              <a:rPr lang="en-US" smtClean="0"/>
              <a:t>9/3/17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628AC-C15C-E049-BDD7-DBA71C131A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1DF25-72CD-2546-8E6C-99473FCCBA23}" type="datetimeFigureOut">
              <a:rPr lang="en-US" smtClean="0"/>
              <a:t>9/3/17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628AC-C15C-E049-BDD7-DBA71C131A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1DF25-72CD-2546-8E6C-99473FCCBA23}" type="datetimeFigureOut">
              <a:rPr lang="en-US" smtClean="0"/>
              <a:t>9/3/17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628AC-C15C-E049-BDD7-DBA71C131A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1DF25-72CD-2546-8E6C-99473FCCBA23}" type="datetimeFigureOut">
              <a:rPr lang="en-US" smtClean="0"/>
              <a:t>9/3/17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628AC-C15C-E049-BDD7-DBA71C131A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1DF25-72CD-2546-8E6C-99473FCCBA23}" type="datetimeFigureOut">
              <a:rPr lang="en-US" smtClean="0"/>
              <a:t>9/3/17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628AC-C15C-E049-BDD7-DBA71C131A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1DF25-72CD-2546-8E6C-99473FCCBA23}" type="datetimeFigureOut">
              <a:rPr lang="en-US" smtClean="0"/>
              <a:t>9/3/17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628AC-C15C-E049-BDD7-DBA71C131A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9" r="4356"/>
          <a:stretch/>
        </p:blipFill>
        <p:spPr>
          <a:xfrm>
            <a:off x="-1" y="-10760"/>
            <a:ext cx="9144001" cy="685288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1DF25-72CD-2546-8E6C-99473FCCBA23}" type="datetimeFigureOut">
              <a:rPr lang="en-US" smtClean="0"/>
              <a:t>9/3/17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628AC-C15C-E049-BDD7-DBA71C131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150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Cambria" charset="0"/>
          <a:ea typeface="Cambria" charset="0"/>
          <a:cs typeface="Cambri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bg1"/>
          </a:solidFill>
          <a:latin typeface="Cambria" charset="0"/>
          <a:ea typeface="Cambria" charset="0"/>
          <a:cs typeface="Cambria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bg1"/>
          </a:solidFill>
          <a:latin typeface="Cambria" charset="0"/>
          <a:ea typeface="Cambria" charset="0"/>
          <a:cs typeface="Cambria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>
          <a:solidFill>
            <a:schemeClr val="bg1"/>
          </a:solidFill>
          <a:latin typeface="Cambria" charset="0"/>
          <a:ea typeface="Cambria" charset="0"/>
          <a:cs typeface="Cambria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bg1"/>
          </a:solidFill>
          <a:latin typeface="Cambria" charset="0"/>
          <a:ea typeface="Cambria" charset="0"/>
          <a:cs typeface="Cambria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bg1"/>
          </a:solidFill>
          <a:latin typeface="Cambria" charset="0"/>
          <a:ea typeface="Cambria" charset="0"/>
          <a:cs typeface="Cambri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24287"/>
          </a:xfrm>
        </p:spPr>
        <p:txBody>
          <a:bodyPr/>
          <a:lstStyle/>
          <a:p>
            <a:r>
              <a:rPr lang="en-US" dirty="0" smtClean="0"/>
              <a:t>1 John 3:16–18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47205" y="1520041"/>
            <a:ext cx="7849589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baseline="30000" dirty="0" smtClean="0">
                <a:solidFill>
                  <a:schemeClr val="bg1"/>
                </a:solidFill>
                <a:latin typeface="Cambria" charset="0"/>
                <a:ea typeface="Cambria" charset="0"/>
                <a:cs typeface="Cambria" charset="0"/>
              </a:rPr>
              <a:t>16</a:t>
            </a:r>
            <a:r>
              <a:rPr lang="en-US" sz="3200" b="1" dirty="0" smtClean="0">
                <a:solidFill>
                  <a:schemeClr val="bg1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Cambria" charset="0"/>
                <a:ea typeface="Cambria" charset="0"/>
                <a:cs typeface="Cambria" charset="0"/>
              </a:rPr>
              <a:t>By this we know love, that he laid down his life for us, and we ought to lay down our lives for the brothers. </a:t>
            </a:r>
            <a:r>
              <a:rPr lang="en-US" sz="3200" b="1" baseline="30000" dirty="0">
                <a:solidFill>
                  <a:schemeClr val="bg1"/>
                </a:solidFill>
                <a:latin typeface="Cambria" charset="0"/>
                <a:ea typeface="Cambria" charset="0"/>
                <a:cs typeface="Cambria" charset="0"/>
              </a:rPr>
              <a:t>17</a:t>
            </a:r>
            <a:r>
              <a:rPr lang="en-US" sz="3200" b="1" dirty="0">
                <a:solidFill>
                  <a:schemeClr val="bg1"/>
                </a:solidFill>
                <a:latin typeface="Cambria" charset="0"/>
                <a:ea typeface="Cambria" charset="0"/>
                <a:cs typeface="Cambria" charset="0"/>
              </a:rPr>
              <a:t> But if anyone has the world’s goods and sees his brother in need, yet closes his heart against him, how does God’s love abide in him? </a:t>
            </a:r>
            <a:r>
              <a:rPr lang="en-US" sz="3200" b="1" baseline="30000" dirty="0">
                <a:solidFill>
                  <a:schemeClr val="bg1"/>
                </a:solidFill>
                <a:latin typeface="Cambria" charset="0"/>
                <a:ea typeface="Cambria" charset="0"/>
                <a:cs typeface="Cambria" charset="0"/>
              </a:rPr>
              <a:t>18</a:t>
            </a:r>
            <a:r>
              <a:rPr lang="en-US" sz="3200" b="1" dirty="0">
                <a:solidFill>
                  <a:schemeClr val="bg1"/>
                </a:solidFill>
                <a:latin typeface="Cambria" charset="0"/>
                <a:ea typeface="Cambria" charset="0"/>
                <a:cs typeface="Cambria" charset="0"/>
              </a:rPr>
              <a:t> Little children, let us not love in word or talk but in deed and in truth.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396263"/>
      </p:ext>
    </p:extLst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know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Bacliff Church of Christ (Bacliff, TX)</a:t>
            </a:r>
          </a:p>
          <a:p>
            <a:pPr lvl="1"/>
            <a:r>
              <a:rPr lang="en-US" dirty="0" smtClean="0"/>
              <a:t>4 homes flooded</a:t>
            </a:r>
          </a:p>
          <a:p>
            <a:r>
              <a:rPr lang="en-US" dirty="0" smtClean="0"/>
              <a:t>Old Angleton Road Church of Christ (Lake Jackson, TX)</a:t>
            </a:r>
          </a:p>
          <a:p>
            <a:pPr lvl="1"/>
            <a:r>
              <a:rPr lang="en-US" dirty="0" smtClean="0"/>
              <a:t>3 homes flooded</a:t>
            </a:r>
          </a:p>
          <a:p>
            <a:r>
              <a:rPr lang="en-US" dirty="0" smtClean="0"/>
              <a:t>Alston Road Church of Christ (</a:t>
            </a:r>
            <a:r>
              <a:rPr lang="en-US" dirty="0" err="1" smtClean="0"/>
              <a:t>Alief</a:t>
            </a:r>
            <a:r>
              <a:rPr lang="en-US" dirty="0" smtClean="0"/>
              <a:t>, TX)</a:t>
            </a:r>
          </a:p>
          <a:p>
            <a:pPr lvl="1"/>
            <a:r>
              <a:rPr lang="en-US" dirty="0" smtClean="0"/>
              <a:t>3 homes flooded (all have flood insurance)</a:t>
            </a:r>
          </a:p>
          <a:p>
            <a:r>
              <a:rPr lang="en-US" dirty="0" smtClean="0"/>
              <a:t>West Columbia, TX</a:t>
            </a:r>
          </a:p>
          <a:p>
            <a:pPr lvl="1"/>
            <a:r>
              <a:rPr lang="en-US" dirty="0" smtClean="0"/>
              <a:t>Many still cannot return home; no info yet.</a:t>
            </a:r>
          </a:p>
        </p:txBody>
      </p:sp>
    </p:spTree>
    <p:extLst>
      <p:ext uri="{BB962C8B-B14F-4D97-AF65-F5344CB8AC3E}">
        <p14:creationId xmlns:p14="http://schemas.microsoft.com/office/powerpoint/2010/main" val="1700271400"/>
      </p:ext>
    </p:extLst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know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825625"/>
            <a:ext cx="8110616" cy="4351338"/>
          </a:xfrm>
        </p:spPr>
        <p:txBody>
          <a:bodyPr/>
          <a:lstStyle/>
          <a:p>
            <a:r>
              <a:rPr lang="en-US" dirty="0" smtClean="0"/>
              <a:t>Avenue D Church of Christ (Rosenberg, TX)</a:t>
            </a:r>
          </a:p>
          <a:p>
            <a:pPr lvl="1"/>
            <a:r>
              <a:rPr lang="en-US" dirty="0" smtClean="0"/>
              <a:t>A few families displaced but no info on flooding yet. </a:t>
            </a:r>
          </a:p>
          <a:p>
            <a:r>
              <a:rPr lang="en-US" dirty="0" smtClean="0"/>
              <a:t>Murphy Rd Church of Christ (Missouri City, TX)</a:t>
            </a:r>
          </a:p>
          <a:p>
            <a:pPr lvl="1"/>
            <a:r>
              <a:rPr lang="en-US" dirty="0" smtClean="0"/>
              <a:t>1 home flooded</a:t>
            </a:r>
          </a:p>
          <a:p>
            <a:r>
              <a:rPr lang="en-US" dirty="0" smtClean="0"/>
              <a:t>Broadway Church of Christ (</a:t>
            </a:r>
            <a:r>
              <a:rPr lang="en-US" dirty="0" err="1" smtClean="0"/>
              <a:t>LaPorte</a:t>
            </a:r>
            <a:r>
              <a:rPr lang="en-US" dirty="0" smtClean="0"/>
              <a:t>, TX)</a:t>
            </a:r>
          </a:p>
          <a:p>
            <a:pPr lvl="1"/>
            <a:r>
              <a:rPr lang="en-US" dirty="0" smtClean="0"/>
              <a:t>2 homes flooded</a:t>
            </a:r>
          </a:p>
          <a:p>
            <a:r>
              <a:rPr lang="en-US" dirty="0" smtClean="0"/>
              <a:t>Major Drive Church of Christ (Beaumont, TX)</a:t>
            </a:r>
          </a:p>
          <a:p>
            <a:pPr lvl="1"/>
            <a:r>
              <a:rPr lang="en-US" dirty="0" smtClean="0"/>
              <a:t>2 homes flooded</a:t>
            </a:r>
          </a:p>
        </p:txBody>
      </p:sp>
    </p:spTree>
    <p:extLst>
      <p:ext uri="{BB962C8B-B14F-4D97-AF65-F5344CB8AC3E}">
        <p14:creationId xmlns:p14="http://schemas.microsoft.com/office/powerpoint/2010/main" val="1345467685"/>
      </p:ext>
    </p:extLst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know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825625"/>
            <a:ext cx="8110616" cy="4351338"/>
          </a:xfrm>
        </p:spPr>
        <p:txBody>
          <a:bodyPr/>
          <a:lstStyle/>
          <a:p>
            <a:r>
              <a:rPr lang="en-US" dirty="0" smtClean="0"/>
              <a:t>Humble Church of Christ</a:t>
            </a:r>
          </a:p>
          <a:p>
            <a:pPr lvl="1"/>
            <a:r>
              <a:rPr lang="en-US" dirty="0" smtClean="0"/>
              <a:t>3 homes flooded</a:t>
            </a:r>
          </a:p>
          <a:p>
            <a:r>
              <a:rPr lang="en-US" dirty="0" smtClean="0"/>
              <a:t>New Caney Church of Christ</a:t>
            </a:r>
          </a:p>
          <a:p>
            <a:pPr lvl="1"/>
            <a:r>
              <a:rPr lang="en-US" dirty="0" smtClean="0"/>
              <a:t>3 homes </a:t>
            </a:r>
            <a:r>
              <a:rPr lang="en-US" dirty="0" smtClean="0"/>
              <a:t>flooded</a:t>
            </a:r>
          </a:p>
          <a:p>
            <a:r>
              <a:rPr lang="en-US" dirty="0" smtClean="0"/>
              <a:t>Other known affected areas with no reporting</a:t>
            </a:r>
          </a:p>
          <a:p>
            <a:pPr lvl="1"/>
            <a:r>
              <a:rPr lang="en-US" dirty="0" smtClean="0"/>
              <a:t>West Groves</a:t>
            </a:r>
          </a:p>
          <a:p>
            <a:pPr lvl="1"/>
            <a:r>
              <a:rPr lang="en-US" dirty="0" smtClean="0"/>
              <a:t>West Orange</a:t>
            </a:r>
          </a:p>
          <a:p>
            <a:pPr lvl="1"/>
            <a:r>
              <a:rPr lang="en-US" dirty="0" smtClean="0"/>
              <a:t>Silsbee</a:t>
            </a:r>
          </a:p>
          <a:p>
            <a:pPr lvl="1"/>
            <a:r>
              <a:rPr lang="en-US" dirty="0" smtClean="0"/>
              <a:t>Evadale</a:t>
            </a:r>
          </a:p>
          <a:p>
            <a:pPr lvl="1"/>
            <a:r>
              <a:rPr lang="en-US" dirty="0" smtClean="0"/>
              <a:t>Buna</a:t>
            </a:r>
          </a:p>
        </p:txBody>
      </p:sp>
    </p:spTree>
    <p:extLst>
      <p:ext uri="{BB962C8B-B14F-4D97-AF65-F5344CB8AC3E}">
        <p14:creationId xmlns:p14="http://schemas.microsoft.com/office/powerpoint/2010/main" val="2017297751"/>
      </p:ext>
    </p:extLst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know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minimum of 180 homes flooded.</a:t>
            </a:r>
          </a:p>
          <a:p>
            <a:r>
              <a:rPr lang="en-US" dirty="0"/>
              <a:t>4</a:t>
            </a:r>
            <a:r>
              <a:rPr lang="en-US" dirty="0" smtClean="0"/>
              <a:t> buildings flooded or affected.</a:t>
            </a:r>
          </a:p>
        </p:txBody>
      </p:sp>
    </p:spTree>
    <p:extLst>
      <p:ext uri="{BB962C8B-B14F-4D97-AF65-F5344CB8AC3E}">
        <p14:creationId xmlns:p14="http://schemas.microsoft.com/office/powerpoint/2010/main" val="739064842"/>
      </p:ext>
    </p:extLst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have committed congregationally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$50,000 has been allocated to help Christians in need in the Texas Gulf area. </a:t>
            </a:r>
          </a:p>
          <a:p>
            <a:r>
              <a:rPr lang="en-US" dirty="0" smtClean="0"/>
              <a:t>Immediate distribution: </a:t>
            </a:r>
          </a:p>
          <a:p>
            <a:pPr lvl="1"/>
            <a:r>
              <a:rPr lang="en-US" dirty="0" smtClean="0"/>
              <a:t>Mauriceville Church of Christ $8,000</a:t>
            </a:r>
          </a:p>
          <a:p>
            <a:pPr lvl="1"/>
            <a:r>
              <a:rPr lang="en-US" dirty="0" smtClean="0"/>
              <a:t>Memorial Church of Christ (Port Arthur) $8,000</a:t>
            </a:r>
          </a:p>
          <a:p>
            <a:pPr lvl="1"/>
            <a:r>
              <a:rPr lang="en-US" dirty="0" smtClean="0"/>
              <a:t>North Main Church of Christ (Vidor) $20,000</a:t>
            </a:r>
          </a:p>
          <a:p>
            <a:r>
              <a:rPr lang="en-US" dirty="0" smtClean="0"/>
              <a:t>Funds in reserve $14,000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819128"/>
      </p:ext>
    </p:extLst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 can do individually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Texas Flood Relief page on the members’ section of our website will have latest info.</a:t>
            </a:r>
          </a:p>
          <a:p>
            <a:pPr lvl="1"/>
            <a:r>
              <a:rPr lang="en-US" dirty="0" smtClean="0"/>
              <a:t>Included are ways to help individuals and/or churches</a:t>
            </a:r>
          </a:p>
          <a:p>
            <a:pPr lvl="1"/>
            <a:r>
              <a:rPr lang="en-US" dirty="0" smtClean="0"/>
              <a:t>Feel free to give to those in need. </a:t>
            </a:r>
          </a:p>
          <a:p>
            <a:r>
              <a:rPr lang="en-US" dirty="0" smtClean="0"/>
              <a:t>If you want a hard copy of that information, please see Terry Francis or Adam Shanks for that.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295412"/>
      </p:ext>
    </p:extLst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2" r="11429"/>
          <a:stretch/>
        </p:blipFill>
        <p:spPr>
          <a:xfrm>
            <a:off x="0" y="370607"/>
            <a:ext cx="9182393" cy="6184571"/>
          </a:xfrm>
          <a:prstGeom prst="rect">
            <a:avLst/>
          </a:prstGeom>
        </p:spPr>
      </p:pic>
      <p:sp>
        <p:nvSpPr>
          <p:cNvPr id="3" name="Notched Right Arrow 2"/>
          <p:cNvSpPr/>
          <p:nvPr/>
        </p:nvSpPr>
        <p:spPr>
          <a:xfrm rot="873179">
            <a:off x="3699665" y="2540982"/>
            <a:ext cx="3705205" cy="1649620"/>
          </a:xfrm>
          <a:prstGeom prst="notched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507171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should show love and compassion.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John 13:34–35</a:t>
            </a:r>
          </a:p>
          <a:p>
            <a:r>
              <a:rPr lang="en-US" dirty="0" smtClean="0"/>
              <a:t>1 John 4:7–12</a:t>
            </a:r>
          </a:p>
          <a:p>
            <a:r>
              <a:rPr lang="en-US" dirty="0" smtClean="0"/>
              <a:t>Jesus showed compassion.</a:t>
            </a:r>
          </a:p>
          <a:p>
            <a:pPr lvl="1"/>
            <a:r>
              <a:rPr lang="en-US" dirty="0" smtClean="0"/>
              <a:t>Luke 7:13</a:t>
            </a:r>
          </a:p>
          <a:p>
            <a:pPr lvl="1"/>
            <a:r>
              <a:rPr lang="en-US" dirty="0" smtClean="0"/>
              <a:t>Matthew 15:32</a:t>
            </a:r>
          </a:p>
          <a:p>
            <a:pPr lvl="1"/>
            <a:r>
              <a:rPr lang="en-US" dirty="0" smtClean="0"/>
              <a:t>Matthew 20:34</a:t>
            </a:r>
          </a:p>
          <a:p>
            <a:r>
              <a:rPr lang="en-US" dirty="0" smtClean="0"/>
              <a:t>1 John 3:16–18</a:t>
            </a:r>
          </a:p>
          <a:p>
            <a:r>
              <a:rPr lang="en-US" dirty="0" smtClean="0"/>
              <a:t>Matthew 25:31–46</a:t>
            </a:r>
          </a:p>
        </p:txBody>
      </p:sp>
    </p:spTree>
    <p:extLst>
      <p:ext uri="{BB962C8B-B14F-4D97-AF65-F5344CB8AC3E}">
        <p14:creationId xmlns:p14="http://schemas.microsoft.com/office/powerpoint/2010/main" val="675469107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 can we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Individuals, we can help anyone.</a:t>
            </a:r>
          </a:p>
          <a:p>
            <a:pPr lvl="1"/>
            <a:r>
              <a:rPr lang="en-US" dirty="0" smtClean="0"/>
              <a:t>Galatians 6:9–10</a:t>
            </a:r>
          </a:p>
          <a:p>
            <a:pPr lvl="1"/>
            <a:r>
              <a:rPr lang="en-US" dirty="0" smtClean="0"/>
              <a:t>Philippians 4:6–7</a:t>
            </a:r>
          </a:p>
          <a:p>
            <a:r>
              <a:rPr lang="en-US" dirty="0" smtClean="0"/>
              <a:t>As a congregation, we help needy saints. </a:t>
            </a:r>
          </a:p>
          <a:p>
            <a:pPr lvl="1"/>
            <a:r>
              <a:rPr lang="en-US" dirty="0" smtClean="0"/>
              <a:t>Acts 6:1–7</a:t>
            </a:r>
          </a:p>
          <a:p>
            <a:pPr lvl="1"/>
            <a:r>
              <a:rPr lang="en-US" dirty="0" smtClean="0"/>
              <a:t>Acts 11:27–3</a:t>
            </a:r>
          </a:p>
        </p:txBody>
      </p:sp>
    </p:spTree>
    <p:extLst>
      <p:ext uri="{BB962C8B-B14F-4D97-AF65-F5344CB8AC3E}">
        <p14:creationId xmlns:p14="http://schemas.microsoft.com/office/powerpoint/2010/main" val="1316378178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know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Kleinwood</a:t>
            </a:r>
            <a:r>
              <a:rPr lang="en-US" dirty="0" smtClean="0"/>
              <a:t> Church of Christ (Klein, TX)</a:t>
            </a:r>
          </a:p>
          <a:p>
            <a:pPr lvl="1"/>
            <a:r>
              <a:rPr lang="en-US" dirty="0" smtClean="0"/>
              <a:t>8 homes flooded</a:t>
            </a:r>
          </a:p>
          <a:p>
            <a:r>
              <a:rPr lang="en-US" dirty="0" smtClean="0"/>
              <a:t>Cy-Fair Church of Christ (Cy-Fair, TX)</a:t>
            </a:r>
          </a:p>
          <a:p>
            <a:pPr lvl="1"/>
            <a:r>
              <a:rPr lang="en-US" dirty="0" smtClean="0"/>
              <a:t>Multiple flooded homes including preacher</a:t>
            </a:r>
          </a:p>
          <a:p>
            <a:pPr lvl="1"/>
            <a:r>
              <a:rPr lang="en-US" dirty="0" smtClean="0"/>
              <a:t>Building flooded</a:t>
            </a:r>
          </a:p>
          <a:p>
            <a:r>
              <a:rPr lang="en-US" dirty="0" smtClean="0"/>
              <a:t>Fry Road Church of Christ (Katy, TX)</a:t>
            </a:r>
          </a:p>
          <a:p>
            <a:pPr lvl="1"/>
            <a:r>
              <a:rPr lang="en-US" dirty="0" smtClean="0"/>
              <a:t>1 home flooded</a:t>
            </a:r>
          </a:p>
          <a:p>
            <a:pPr lvl="1"/>
            <a:r>
              <a:rPr lang="en-US" dirty="0" smtClean="0"/>
              <a:t>Building flooded</a:t>
            </a:r>
          </a:p>
        </p:txBody>
      </p:sp>
    </p:spTree>
    <p:extLst>
      <p:ext uri="{BB962C8B-B14F-4D97-AF65-F5344CB8AC3E}">
        <p14:creationId xmlns:p14="http://schemas.microsoft.com/office/powerpoint/2010/main" val="92914896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know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Decker Prairie Church of Christ (Tomball, TX)</a:t>
            </a:r>
          </a:p>
          <a:p>
            <a:pPr lvl="1"/>
            <a:r>
              <a:rPr lang="en-US" dirty="0" smtClean="0"/>
              <a:t>1 home flooded</a:t>
            </a:r>
          </a:p>
          <a:p>
            <a:r>
              <a:rPr lang="en-US" dirty="0" smtClean="0"/>
              <a:t>The Woodlands Church of Christ (The Woodlands, TX)</a:t>
            </a:r>
          </a:p>
          <a:p>
            <a:pPr lvl="1"/>
            <a:r>
              <a:rPr lang="en-US" dirty="0" smtClean="0"/>
              <a:t>3 homes flooded</a:t>
            </a:r>
          </a:p>
          <a:p>
            <a:r>
              <a:rPr lang="en-US" dirty="0" smtClean="0"/>
              <a:t>Southside Church of Christ (Pasadena, TX)</a:t>
            </a:r>
          </a:p>
          <a:p>
            <a:pPr lvl="1"/>
            <a:r>
              <a:rPr lang="en-US" dirty="0" smtClean="0"/>
              <a:t>10 families with flood or car damage</a:t>
            </a:r>
          </a:p>
          <a:p>
            <a:pPr lvl="1"/>
            <a:r>
              <a:rPr lang="en-US" dirty="0" smtClean="0"/>
              <a:t>At least 2 total losses</a:t>
            </a:r>
          </a:p>
          <a:p>
            <a:r>
              <a:rPr lang="en-US" dirty="0" err="1" smtClean="0"/>
              <a:t>Iglesia</a:t>
            </a:r>
            <a:r>
              <a:rPr lang="en-US" dirty="0" smtClean="0"/>
              <a:t> de Cristo Red Bluff (Pasadena, TX)</a:t>
            </a:r>
          </a:p>
          <a:p>
            <a:pPr lvl="1"/>
            <a:r>
              <a:rPr lang="en-US" dirty="0" smtClean="0"/>
              <a:t>3 homes flooded.</a:t>
            </a:r>
          </a:p>
        </p:txBody>
      </p:sp>
    </p:spTree>
    <p:extLst>
      <p:ext uri="{BB962C8B-B14F-4D97-AF65-F5344CB8AC3E}">
        <p14:creationId xmlns:p14="http://schemas.microsoft.com/office/powerpoint/2010/main" val="1812856401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know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Bellaire Church of Christ (Bellaire, TX)</a:t>
            </a:r>
          </a:p>
          <a:p>
            <a:pPr lvl="1"/>
            <a:r>
              <a:rPr lang="en-US" dirty="0" smtClean="0"/>
              <a:t>10 homes flooded</a:t>
            </a:r>
          </a:p>
          <a:p>
            <a:r>
              <a:rPr lang="en-US" dirty="0" smtClean="0"/>
              <a:t>Pruett &amp; </a:t>
            </a:r>
            <a:r>
              <a:rPr lang="en-US" dirty="0" err="1" smtClean="0"/>
              <a:t>Lobit</a:t>
            </a:r>
            <a:r>
              <a:rPr lang="en-US" dirty="0" smtClean="0"/>
              <a:t> Church of Christ (Baytown, TX)</a:t>
            </a:r>
          </a:p>
          <a:p>
            <a:pPr lvl="1"/>
            <a:r>
              <a:rPr lang="en-US" dirty="0" smtClean="0"/>
              <a:t>1 home flooded</a:t>
            </a:r>
          </a:p>
          <a:p>
            <a:r>
              <a:rPr lang="en-US" dirty="0" smtClean="0"/>
              <a:t>Eastside Church of Christ (Baytown, TX)</a:t>
            </a:r>
          </a:p>
          <a:p>
            <a:pPr lvl="1"/>
            <a:r>
              <a:rPr lang="en-US" dirty="0" smtClean="0"/>
              <a:t>11 homes flooded</a:t>
            </a:r>
          </a:p>
          <a:p>
            <a:r>
              <a:rPr lang="en-US" dirty="0" smtClean="0"/>
              <a:t>Northeast Church of Christ( Crosby, TX)</a:t>
            </a:r>
          </a:p>
          <a:p>
            <a:pPr lvl="1"/>
            <a:r>
              <a:rPr lang="en-US" dirty="0" smtClean="0"/>
              <a:t>3 homes flooded</a:t>
            </a:r>
          </a:p>
          <a:p>
            <a:pPr lvl="1"/>
            <a:r>
              <a:rPr lang="en-US" dirty="0" smtClean="0"/>
              <a:t>Building took on water</a:t>
            </a:r>
          </a:p>
        </p:txBody>
      </p:sp>
    </p:spTree>
    <p:extLst>
      <p:ext uri="{BB962C8B-B14F-4D97-AF65-F5344CB8AC3E}">
        <p14:creationId xmlns:p14="http://schemas.microsoft.com/office/powerpoint/2010/main" val="1155518560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know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Dowlen</a:t>
            </a:r>
            <a:r>
              <a:rPr lang="en-US" dirty="0" smtClean="0"/>
              <a:t> Road Church of Christ (Beaumont, TX)</a:t>
            </a:r>
          </a:p>
          <a:p>
            <a:pPr lvl="1"/>
            <a:r>
              <a:rPr lang="en-US" dirty="0" smtClean="0"/>
              <a:t>31 homes flooded</a:t>
            </a:r>
          </a:p>
          <a:p>
            <a:pPr lvl="1"/>
            <a:r>
              <a:rPr lang="en-US" dirty="0" smtClean="0"/>
              <a:t>16 </a:t>
            </a:r>
            <a:r>
              <a:rPr lang="en-US" dirty="0"/>
              <a:t>homes </a:t>
            </a:r>
            <a:r>
              <a:rPr lang="en-US" dirty="0" smtClean="0"/>
              <a:t>displaced</a:t>
            </a:r>
          </a:p>
          <a:p>
            <a:r>
              <a:rPr lang="en-US" dirty="0" smtClean="0"/>
              <a:t>Northwest Church of Christ (Beaumont, TX)</a:t>
            </a:r>
          </a:p>
          <a:p>
            <a:pPr lvl="1"/>
            <a:r>
              <a:rPr lang="en-US" dirty="0" smtClean="0"/>
              <a:t>17 </a:t>
            </a:r>
            <a:r>
              <a:rPr lang="en-US" dirty="0"/>
              <a:t>homes </a:t>
            </a:r>
            <a:r>
              <a:rPr lang="en-US" dirty="0" smtClean="0"/>
              <a:t>flooded</a:t>
            </a:r>
          </a:p>
          <a:p>
            <a:r>
              <a:rPr lang="en-US" dirty="0" smtClean="0"/>
              <a:t>Mauriceville Church of Christ (Mauriceville, TX)</a:t>
            </a:r>
          </a:p>
          <a:p>
            <a:pPr lvl="1"/>
            <a:r>
              <a:rPr lang="en-US" dirty="0" smtClean="0"/>
              <a:t>18 homes flooded</a:t>
            </a:r>
          </a:p>
          <a:p>
            <a:r>
              <a:rPr lang="en-US" dirty="0" smtClean="0"/>
              <a:t>Memorial Church of Christ (Port Arthur, TX)</a:t>
            </a:r>
          </a:p>
          <a:p>
            <a:pPr lvl="1"/>
            <a:r>
              <a:rPr lang="en-US" dirty="0" smtClean="0"/>
              <a:t>At least 20 homes flooded</a:t>
            </a:r>
          </a:p>
        </p:txBody>
      </p:sp>
    </p:spTree>
    <p:extLst>
      <p:ext uri="{BB962C8B-B14F-4D97-AF65-F5344CB8AC3E}">
        <p14:creationId xmlns:p14="http://schemas.microsoft.com/office/powerpoint/2010/main" val="428556212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know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North Main Church of Christ (Vidor, TX)</a:t>
            </a:r>
          </a:p>
          <a:p>
            <a:pPr lvl="1"/>
            <a:r>
              <a:rPr lang="en-US" dirty="0" smtClean="0"/>
              <a:t>16 flooded homes</a:t>
            </a:r>
          </a:p>
          <a:p>
            <a:pPr lvl="1"/>
            <a:r>
              <a:rPr lang="en-US" dirty="0" smtClean="0"/>
              <a:t>No access in or out due to cresting on Saturday</a:t>
            </a:r>
          </a:p>
          <a:p>
            <a:pPr lvl="1"/>
            <a:r>
              <a:rPr lang="en-US" dirty="0" smtClean="0"/>
              <a:t>Full report not available yet</a:t>
            </a:r>
          </a:p>
          <a:p>
            <a:r>
              <a:rPr lang="en-US" dirty="0" smtClean="0"/>
              <a:t>Maple Street Church of Christ (Liberty, TX)</a:t>
            </a:r>
          </a:p>
          <a:p>
            <a:pPr lvl="1"/>
            <a:r>
              <a:rPr lang="en-US" dirty="0" smtClean="0"/>
              <a:t>1 home flooded</a:t>
            </a:r>
          </a:p>
          <a:p>
            <a:r>
              <a:rPr lang="en-US" dirty="0" smtClean="0"/>
              <a:t>Texas City Church of Christ (Texas City, TX)</a:t>
            </a:r>
          </a:p>
          <a:p>
            <a:pPr lvl="1"/>
            <a:r>
              <a:rPr lang="en-US" dirty="0" smtClean="0"/>
              <a:t>Building flooded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79479727"/>
      </p:ext>
    </p:extLst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1211</TotalTime>
  <Words>720</Words>
  <Application>Microsoft Macintosh PowerPoint</Application>
  <PresentationFormat>On-screen Show (4:3)</PresentationFormat>
  <Paragraphs>110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Cambria</vt:lpstr>
      <vt:lpstr>Office Theme</vt:lpstr>
      <vt:lpstr>1 John 3:16–18</vt:lpstr>
      <vt:lpstr>PowerPoint Presentation</vt:lpstr>
      <vt:lpstr>We should show love and compassion.</vt:lpstr>
      <vt:lpstr>So what can we do?</vt:lpstr>
      <vt:lpstr>What we know…</vt:lpstr>
      <vt:lpstr>What we know…</vt:lpstr>
      <vt:lpstr>What we know…</vt:lpstr>
      <vt:lpstr>What we know…</vt:lpstr>
      <vt:lpstr>What we know…</vt:lpstr>
      <vt:lpstr>What we know…</vt:lpstr>
      <vt:lpstr>What we know…</vt:lpstr>
      <vt:lpstr>What we know…</vt:lpstr>
      <vt:lpstr>What we know…</vt:lpstr>
      <vt:lpstr>What we have committed congregationally…</vt:lpstr>
      <vt:lpstr>What you can do individually…</vt:lpstr>
      <vt:lpstr>PowerPoint Presentation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Terry Francis</dc:creator>
  <cp:lastModifiedBy>Terry Francis</cp:lastModifiedBy>
  <cp:revision>12</cp:revision>
  <cp:lastPrinted>2017-09-02T16:35:11Z</cp:lastPrinted>
  <dcterms:created xsi:type="dcterms:W3CDTF">2017-09-02T15:20:53Z</dcterms:created>
  <dcterms:modified xsi:type="dcterms:W3CDTF">2017-09-03T11:56:21Z</dcterms:modified>
</cp:coreProperties>
</file>