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8" r:id="rId4"/>
    <p:sldId id="270" r:id="rId5"/>
    <p:sldId id="271" r:id="rId6"/>
    <p:sldId id="269" r:id="rId7"/>
    <p:sldId id="27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5"/>
    <p:restoredTop sz="86406"/>
  </p:normalViewPr>
  <p:slideViewPr>
    <p:cSldViewPr snapToGrid="0" snapToObjects="1">
      <p:cViewPr varScale="1">
        <p:scale>
          <a:sx n="92" d="100"/>
          <a:sy n="92" d="100"/>
        </p:scale>
        <p:origin x="180" y="6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93043-0148-0645-AB69-EE65EAD5D477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1C153-AB9F-EA43-A7CA-37271651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9646" y="365126"/>
            <a:ext cx="5081286" cy="1174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9646" y="1825625"/>
            <a:ext cx="508128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EA96-C383-D246-8685-11EBB6B43D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B3F8F-4681-DE48-86FC-CB8D7A5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5326" y="365126"/>
            <a:ext cx="8395606" cy="801937"/>
          </a:xfrm>
        </p:spPr>
        <p:txBody>
          <a:bodyPr/>
          <a:lstStyle/>
          <a:p>
            <a:r>
              <a:rPr lang="en-US" dirty="0"/>
              <a:t>1 Kings 19:1–4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890" y="1074395"/>
            <a:ext cx="83980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Ahab told Jezebel all that Elijah had done, and how he had killed all the prophets with the sword.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Then Jezebel sent a messenger to Elijah, saying, “So may the gods do to me and more also, if I do not make your life as the life of one of them by this time tomorrow.”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3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Then he was afraid, and he arose and ran for his life and came to Beersheba, which belongs to Judah, and left his servant there.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4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But he himself went a day’s journey into the wilderness and came and sat down under a broom tree. And he asked that he might die, saying, “It is enough; now, O </a:t>
            </a:r>
            <a:r>
              <a:rPr lang="en-US" sz="2800" b="1" cap="small" dirty="0">
                <a:latin typeface="Cambria" charset="0"/>
                <a:ea typeface="Cambria" charset="0"/>
                <a:cs typeface="Cambria" charset="0"/>
              </a:rPr>
              <a:t>Lord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, take away my life, for I am no better than my fathers.” </a:t>
            </a:r>
          </a:p>
          <a:p>
            <a:endParaRPr lang="en-US" sz="2800" b="1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Elijah, the prophet.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46" y="1539434"/>
            <a:ext cx="5081286" cy="4881686"/>
          </a:xfrm>
        </p:spPr>
        <p:txBody>
          <a:bodyPr>
            <a:normAutofit/>
          </a:bodyPr>
          <a:lstStyle/>
          <a:p>
            <a:r>
              <a:rPr lang="en-US" dirty="0"/>
              <a:t>Elijah was a preacher of righteousness.</a:t>
            </a:r>
          </a:p>
          <a:p>
            <a:pPr lvl="1"/>
            <a:r>
              <a:rPr lang="en-US" dirty="0"/>
              <a:t>1 Kings 17:1</a:t>
            </a:r>
          </a:p>
          <a:p>
            <a:pPr lvl="1"/>
            <a:r>
              <a:rPr lang="en-US" dirty="0"/>
              <a:t>1 Kings 18:17–19, 36–37</a:t>
            </a:r>
          </a:p>
          <a:p>
            <a:r>
              <a:rPr lang="en-US" dirty="0"/>
              <a:t>Elijah was courageous in his stand against evil. </a:t>
            </a:r>
          </a:p>
          <a:p>
            <a:pPr lvl="1"/>
            <a:r>
              <a:rPr lang="en-US" dirty="0"/>
              <a:t>2 Kings 1:3–10</a:t>
            </a:r>
          </a:p>
          <a:p>
            <a:r>
              <a:rPr lang="en-US" dirty="0"/>
              <a:t>Elijah was despised by the king. </a:t>
            </a:r>
          </a:p>
          <a:p>
            <a:pPr lvl="1"/>
            <a:r>
              <a:rPr lang="en-US" dirty="0"/>
              <a:t>1 Kings 18:7–10</a:t>
            </a:r>
          </a:p>
          <a:p>
            <a:pPr lvl="1"/>
            <a:r>
              <a:rPr lang="en-US" dirty="0"/>
              <a:t>1 Kings 19:1–3</a:t>
            </a:r>
          </a:p>
        </p:txBody>
      </p:sp>
    </p:spTree>
    <p:extLst>
      <p:ext uri="{BB962C8B-B14F-4D97-AF65-F5344CB8AC3E}">
        <p14:creationId xmlns:p14="http://schemas.microsoft.com/office/powerpoint/2010/main" val="82776733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Elijah, the prophet.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46" y="1539434"/>
            <a:ext cx="5081286" cy="4881686"/>
          </a:xfrm>
        </p:spPr>
        <p:txBody>
          <a:bodyPr>
            <a:normAutofit/>
          </a:bodyPr>
          <a:lstStyle/>
          <a:p>
            <a:r>
              <a:rPr lang="en-US" dirty="0"/>
              <a:t>Elijah was a man of sorrows. </a:t>
            </a:r>
          </a:p>
          <a:p>
            <a:pPr lvl="1"/>
            <a:r>
              <a:rPr lang="en-US" dirty="0"/>
              <a:t>1 Kings 18:22</a:t>
            </a:r>
          </a:p>
          <a:p>
            <a:pPr lvl="1"/>
            <a:r>
              <a:rPr lang="en-US" dirty="0"/>
              <a:t>1 Kings 19:4, 10–14</a:t>
            </a:r>
          </a:p>
          <a:p>
            <a:r>
              <a:rPr lang="en-US" dirty="0"/>
              <a:t>Elijah was rejected by the covenant people. </a:t>
            </a:r>
          </a:p>
          <a:p>
            <a:pPr lvl="1"/>
            <a:r>
              <a:rPr lang="en-US" dirty="0"/>
              <a:t>1 Kings 18:21, 39–40</a:t>
            </a:r>
          </a:p>
          <a:p>
            <a:pPr lvl="1"/>
            <a:r>
              <a:rPr lang="en-US" dirty="0"/>
              <a:t>1 Kings 19:9–10</a:t>
            </a:r>
          </a:p>
          <a:p>
            <a:pPr lvl="1"/>
            <a:r>
              <a:rPr lang="en-US" dirty="0"/>
              <a:t>Romans 11:13</a:t>
            </a:r>
          </a:p>
          <a:p>
            <a:r>
              <a:rPr lang="en-US" dirty="0"/>
              <a:t>Elijah was delivered from death. </a:t>
            </a:r>
          </a:p>
          <a:p>
            <a:pPr lvl="1"/>
            <a:r>
              <a:rPr lang="en-US" dirty="0"/>
              <a:t>1 Kings 2:1–12</a:t>
            </a:r>
          </a:p>
        </p:txBody>
      </p:sp>
    </p:spTree>
    <p:extLst>
      <p:ext uri="{BB962C8B-B14F-4D97-AF65-F5344CB8AC3E}">
        <p14:creationId xmlns:p14="http://schemas.microsoft.com/office/powerpoint/2010/main" val="10035526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Jesus, the Savior.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46" y="1825624"/>
            <a:ext cx="5081286" cy="4575175"/>
          </a:xfrm>
        </p:spPr>
        <p:txBody>
          <a:bodyPr>
            <a:normAutofit/>
          </a:bodyPr>
          <a:lstStyle/>
          <a:p>
            <a:r>
              <a:rPr lang="en-US" dirty="0"/>
              <a:t>Jesus was a preacher of righteousness. </a:t>
            </a:r>
          </a:p>
          <a:p>
            <a:pPr lvl="1"/>
            <a:r>
              <a:rPr lang="en-US" dirty="0"/>
              <a:t>Matthew 5–7</a:t>
            </a:r>
          </a:p>
          <a:p>
            <a:pPr lvl="1"/>
            <a:r>
              <a:rPr lang="en-US" dirty="0"/>
              <a:t>Matthew 4:17</a:t>
            </a:r>
          </a:p>
          <a:p>
            <a:pPr lvl="1"/>
            <a:r>
              <a:rPr lang="en-US" dirty="0"/>
              <a:t>Luke 13:1–5</a:t>
            </a:r>
          </a:p>
          <a:p>
            <a:r>
              <a:rPr lang="en-US" dirty="0"/>
              <a:t>Jesus was courageous in his stand against evil. </a:t>
            </a:r>
          </a:p>
          <a:p>
            <a:pPr lvl="1"/>
            <a:r>
              <a:rPr lang="en-US" dirty="0"/>
              <a:t>Matthew 10:34</a:t>
            </a:r>
          </a:p>
          <a:p>
            <a:pPr lvl="1"/>
            <a:r>
              <a:rPr lang="en-US" dirty="0"/>
              <a:t>Matthew 15:1–9</a:t>
            </a:r>
          </a:p>
          <a:p>
            <a:pPr lvl="1"/>
            <a:r>
              <a:rPr lang="en-US" dirty="0"/>
              <a:t>Matthew 23:</a:t>
            </a:r>
          </a:p>
          <a:p>
            <a:pPr lvl="1"/>
            <a:r>
              <a:rPr lang="en-US" dirty="0"/>
              <a:t>John 2:13–17</a:t>
            </a:r>
          </a:p>
        </p:txBody>
      </p:sp>
    </p:spTree>
    <p:extLst>
      <p:ext uri="{BB962C8B-B14F-4D97-AF65-F5344CB8AC3E}">
        <p14:creationId xmlns:p14="http://schemas.microsoft.com/office/powerpoint/2010/main" val="189839071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Jesus, the Savior.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46" y="1825624"/>
            <a:ext cx="5081286" cy="4575175"/>
          </a:xfrm>
        </p:spPr>
        <p:txBody>
          <a:bodyPr>
            <a:normAutofit/>
          </a:bodyPr>
          <a:lstStyle/>
          <a:p>
            <a:r>
              <a:rPr lang="en-US" dirty="0"/>
              <a:t>Jesus was despised by the king.</a:t>
            </a:r>
          </a:p>
          <a:p>
            <a:pPr lvl="1"/>
            <a:r>
              <a:rPr lang="en-US" dirty="0"/>
              <a:t>Matthew 2:8, 16</a:t>
            </a:r>
          </a:p>
          <a:p>
            <a:pPr lvl="1"/>
            <a:r>
              <a:rPr lang="en-US" dirty="0"/>
              <a:t>Luke 23:6–11</a:t>
            </a:r>
          </a:p>
          <a:p>
            <a:r>
              <a:rPr lang="en-US" dirty="0"/>
              <a:t>Jesus was a man of sorrows.</a:t>
            </a:r>
          </a:p>
          <a:p>
            <a:pPr lvl="1"/>
            <a:r>
              <a:rPr lang="en-US" dirty="0"/>
              <a:t>Isaiah 53:3</a:t>
            </a:r>
          </a:p>
          <a:p>
            <a:pPr lvl="1"/>
            <a:r>
              <a:rPr lang="en-US" dirty="0"/>
              <a:t>Matthew 23:37–39</a:t>
            </a:r>
          </a:p>
        </p:txBody>
      </p:sp>
    </p:spTree>
    <p:extLst>
      <p:ext uri="{BB962C8B-B14F-4D97-AF65-F5344CB8AC3E}">
        <p14:creationId xmlns:p14="http://schemas.microsoft.com/office/powerpoint/2010/main" val="109545908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Jesus, the Savior.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46" y="1825624"/>
            <a:ext cx="5081286" cy="4575175"/>
          </a:xfrm>
        </p:spPr>
        <p:txBody>
          <a:bodyPr>
            <a:normAutofit/>
          </a:bodyPr>
          <a:lstStyle/>
          <a:p>
            <a:r>
              <a:rPr lang="en-US" dirty="0"/>
              <a:t>Jesus was rejected by the covenant people. </a:t>
            </a:r>
          </a:p>
          <a:p>
            <a:pPr lvl="1"/>
            <a:r>
              <a:rPr lang="en-US" dirty="0"/>
              <a:t>Isaiah 53:3</a:t>
            </a:r>
          </a:p>
          <a:p>
            <a:pPr lvl="1"/>
            <a:r>
              <a:rPr lang="en-US" dirty="0"/>
              <a:t>Luke 4:16, 20–22, 28–30</a:t>
            </a:r>
          </a:p>
          <a:p>
            <a:pPr lvl="1"/>
            <a:r>
              <a:rPr lang="en-US" dirty="0"/>
              <a:t>Matthew 27:15–17, 21–23</a:t>
            </a:r>
          </a:p>
          <a:p>
            <a:r>
              <a:rPr lang="en-US" dirty="0"/>
              <a:t>Jesus was delivered from death. </a:t>
            </a:r>
          </a:p>
          <a:p>
            <a:pPr lvl="1"/>
            <a:r>
              <a:rPr lang="en-US" dirty="0"/>
              <a:t>Matthew 28:1–7</a:t>
            </a:r>
          </a:p>
          <a:p>
            <a:pPr lvl="1"/>
            <a:r>
              <a:rPr lang="en-US" dirty="0"/>
              <a:t>Acts 2:30–32</a:t>
            </a:r>
          </a:p>
          <a:p>
            <a:pPr lvl="1"/>
            <a:r>
              <a:rPr lang="en-US" dirty="0"/>
              <a:t>1 Corinthians 15:12–19</a:t>
            </a:r>
          </a:p>
        </p:txBody>
      </p:sp>
    </p:spTree>
    <p:extLst>
      <p:ext uri="{BB962C8B-B14F-4D97-AF65-F5344CB8AC3E}">
        <p14:creationId xmlns:p14="http://schemas.microsoft.com/office/powerpoint/2010/main" val="70480960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347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1 Kings 19:1–4</vt:lpstr>
      <vt:lpstr>PowerPoint Presentation</vt:lpstr>
      <vt:lpstr>Elijah, the prophet.</vt:lpstr>
      <vt:lpstr>Elijah, the prophet.</vt:lpstr>
      <vt:lpstr>Jesus, the Savior.</vt:lpstr>
      <vt:lpstr>Jesus, the Savior.</vt:lpstr>
      <vt:lpstr>Jesus, the Savior.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33</cp:revision>
  <dcterms:created xsi:type="dcterms:W3CDTF">2017-01-22T12:31:39Z</dcterms:created>
  <dcterms:modified xsi:type="dcterms:W3CDTF">2017-08-27T14:07:30Z</dcterms:modified>
</cp:coreProperties>
</file>