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5"/>
    <p:restoredTop sz="86406"/>
  </p:normalViewPr>
  <p:slideViewPr>
    <p:cSldViewPr snapToGrid="0" snapToObjects="1">
      <p:cViewPr varScale="1">
        <p:scale>
          <a:sx n="83" d="100"/>
          <a:sy n="83" d="100"/>
        </p:scale>
        <p:origin x="102" y="29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B2FDA-615D-454C-897C-23C50BD0CE1B}" type="datetimeFigureOut">
              <a:rPr lang="en-US" smtClean="0"/>
              <a:t>8/20/2017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78018-4264-8E41-A1C8-E66A5780C1A9}" type="slidenum">
              <a:rPr lang="en-US" smtClean="0"/>
              <a:t>‹#›</a:t>
            </a:fld>
            <a:endParaRPr lang="en-US"/>
          </a:p>
        </p:txBody>
      </p:sp>
    </p:spTree>
    <p:extLst>
      <p:ext uri="{BB962C8B-B14F-4D97-AF65-F5344CB8AC3E}">
        <p14:creationId xmlns:p14="http://schemas.microsoft.com/office/powerpoint/2010/main" val="163037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EC8CEE-DA8A-0D4D-A5E6-02EC2B16DC86}"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C8CEE-DA8A-0D4D-A5E6-02EC2B16DC86}"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C8CEE-DA8A-0D4D-A5E6-02EC2B16DC86}"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C8CEE-DA8A-0D4D-A5E6-02EC2B16DC86}"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C8CEE-DA8A-0D4D-A5E6-02EC2B16DC86}"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EC8CEE-DA8A-0D4D-A5E6-02EC2B16DC86}"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EC8CEE-DA8A-0D4D-A5E6-02EC2B16DC86}"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EC8CEE-DA8A-0D4D-A5E6-02EC2B16DC86}" type="datetimeFigureOut">
              <a:rPr lang="en-US" smtClean="0"/>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C8CEE-DA8A-0D4D-A5E6-02EC2B16DC86}"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EC8CEE-DA8A-0D4D-A5E6-02EC2B16DC86}"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EC8CEE-DA8A-0D4D-A5E6-02EC2B16DC86}"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E29E0-544C-AB41-A488-DB42A5D180DB}" type="slidenum">
              <a:rPr lang="en-US" smtClean="0"/>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21121" y="377190"/>
            <a:ext cx="6173989" cy="15544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54330" y="2480309"/>
            <a:ext cx="8161020" cy="369665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C8CEE-DA8A-0D4D-A5E6-02EC2B16DC86}" type="datetimeFigureOut">
              <a:rPr lang="en-US" smtClean="0"/>
              <a:t>8/20/2017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E29E0-544C-AB41-A488-DB42A5D180DB}" type="slidenum">
              <a:rPr lang="en-US" smtClean="0"/>
              <a:t>‹#›</a:t>
            </a:fld>
            <a:endParaRPr lang="en-US"/>
          </a:p>
        </p:txBody>
      </p:sp>
    </p:spTree>
    <p:extLst>
      <p:ext uri="{BB962C8B-B14F-4D97-AF65-F5344CB8AC3E}">
        <p14:creationId xmlns:p14="http://schemas.microsoft.com/office/powerpoint/2010/main" val="1639231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4000" b="1" kern="1200">
          <a:solidFill>
            <a:schemeClr val="bg1"/>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047" t="33132" r="1097" b="5011"/>
          <a:stretch/>
        </p:blipFill>
        <p:spPr>
          <a:xfrm>
            <a:off x="0" y="0"/>
            <a:ext cx="9144000" cy="6858000"/>
          </a:xfrm>
          <a:prstGeom prst="rect">
            <a:avLst/>
          </a:prstGeom>
        </p:spPr>
      </p:pic>
      <p:sp>
        <p:nvSpPr>
          <p:cNvPr id="4" name="Rectangle 3"/>
          <p:cNvSpPr/>
          <p:nvPr/>
        </p:nvSpPr>
        <p:spPr>
          <a:xfrm>
            <a:off x="491924" y="378574"/>
            <a:ext cx="8316410" cy="5262979"/>
          </a:xfrm>
          <a:prstGeom prst="rect">
            <a:avLst/>
          </a:prstGeom>
        </p:spPr>
        <p:txBody>
          <a:bodyPr wrap="square">
            <a:spAutoFit/>
          </a:bodyPr>
          <a:lstStyle/>
          <a:p>
            <a:r>
              <a:rPr lang="en-US" sz="2800" b="1" dirty="0">
                <a:latin typeface="Cambria" charset="0"/>
                <a:ea typeface="Cambria" charset="0"/>
                <a:cs typeface="Cambria" charset="0"/>
              </a:rPr>
              <a:t>2 Corinthians 5:6–10 </a:t>
            </a:r>
            <a:br>
              <a:rPr lang="en-US" sz="2800" b="1" dirty="0">
                <a:latin typeface="Cambria" charset="0"/>
                <a:ea typeface="Cambria" charset="0"/>
                <a:cs typeface="Cambria" charset="0"/>
              </a:rPr>
            </a:br>
            <a:endParaRPr lang="en-US" sz="2800" b="1" dirty="0">
              <a:latin typeface="Cambria" charset="0"/>
              <a:ea typeface="Cambria" charset="0"/>
              <a:cs typeface="Cambria" charset="0"/>
            </a:endParaRPr>
          </a:p>
          <a:p>
            <a:r>
              <a:rPr lang="en-US" sz="2800" b="1" u="none" strike="noStrike" baseline="30000" dirty="0">
                <a:effectLst/>
                <a:latin typeface="Cambria" charset="0"/>
                <a:ea typeface="Cambria" charset="0"/>
                <a:cs typeface="Cambria" charset="0"/>
              </a:rPr>
              <a:t>6</a:t>
            </a:r>
            <a:r>
              <a:rPr lang="en-US" sz="2800" b="1" u="none" strike="noStrike" dirty="0">
                <a:effectLst/>
                <a:latin typeface="Cambria" charset="0"/>
                <a:ea typeface="Cambria" charset="0"/>
                <a:cs typeface="Cambria" charset="0"/>
              </a:rPr>
              <a:t> </a:t>
            </a:r>
            <a:r>
              <a:rPr lang="en-US" sz="2800" b="1" dirty="0">
                <a:effectLst/>
                <a:latin typeface="Cambria" charset="0"/>
                <a:ea typeface="Cambria" charset="0"/>
                <a:cs typeface="Cambria" charset="0"/>
              </a:rPr>
              <a:t>So we are always of good courage. We know that while we are at home in the body we are away from the Lord, </a:t>
            </a:r>
            <a:r>
              <a:rPr lang="en-US" sz="2800" b="1" u="none" strike="noStrike" baseline="30000" dirty="0">
                <a:effectLst/>
                <a:latin typeface="Cambria" charset="0"/>
                <a:ea typeface="Cambria" charset="0"/>
                <a:cs typeface="Cambria" charset="0"/>
              </a:rPr>
              <a:t>7</a:t>
            </a:r>
            <a:r>
              <a:rPr lang="en-US" sz="2800" b="1" u="none" strike="noStrike" dirty="0">
                <a:effectLst/>
                <a:latin typeface="Cambria" charset="0"/>
                <a:ea typeface="Cambria" charset="0"/>
                <a:cs typeface="Cambria" charset="0"/>
              </a:rPr>
              <a:t> </a:t>
            </a:r>
            <a:r>
              <a:rPr lang="en-US" sz="2800" b="1" dirty="0">
                <a:effectLst/>
                <a:latin typeface="Cambria" charset="0"/>
                <a:ea typeface="Cambria" charset="0"/>
                <a:cs typeface="Cambria" charset="0"/>
              </a:rPr>
              <a:t>for we walk by faith, not by sight. </a:t>
            </a:r>
            <a:r>
              <a:rPr lang="en-US" sz="2800" b="1" u="none" strike="noStrike" baseline="30000" dirty="0">
                <a:effectLst/>
                <a:latin typeface="Cambria" charset="0"/>
                <a:ea typeface="Cambria" charset="0"/>
                <a:cs typeface="Cambria" charset="0"/>
              </a:rPr>
              <a:t>8</a:t>
            </a:r>
            <a:r>
              <a:rPr lang="en-US" sz="2800" b="1" u="none" strike="noStrike" dirty="0">
                <a:effectLst/>
                <a:latin typeface="Cambria" charset="0"/>
                <a:ea typeface="Cambria" charset="0"/>
                <a:cs typeface="Cambria" charset="0"/>
              </a:rPr>
              <a:t> </a:t>
            </a:r>
            <a:r>
              <a:rPr lang="en-US" sz="2800" b="1" dirty="0">
                <a:effectLst/>
                <a:latin typeface="Cambria" charset="0"/>
                <a:ea typeface="Cambria" charset="0"/>
                <a:cs typeface="Cambria" charset="0"/>
              </a:rPr>
              <a:t>Yes, we are of good courage, and we would rather be away from the body and at home with the Lord. </a:t>
            </a:r>
            <a:r>
              <a:rPr lang="en-US" sz="2800" b="1" u="none" strike="noStrike" baseline="30000" dirty="0">
                <a:effectLst/>
                <a:latin typeface="Cambria" charset="0"/>
                <a:ea typeface="Cambria" charset="0"/>
                <a:cs typeface="Cambria" charset="0"/>
              </a:rPr>
              <a:t>9</a:t>
            </a:r>
            <a:r>
              <a:rPr lang="en-US" sz="2800" b="1" u="none" strike="noStrike" dirty="0">
                <a:effectLst/>
                <a:latin typeface="Cambria" charset="0"/>
                <a:ea typeface="Cambria" charset="0"/>
                <a:cs typeface="Cambria" charset="0"/>
              </a:rPr>
              <a:t> </a:t>
            </a:r>
            <a:r>
              <a:rPr lang="en-US" sz="2800" b="1" dirty="0">
                <a:effectLst/>
                <a:latin typeface="Cambria" charset="0"/>
                <a:ea typeface="Cambria" charset="0"/>
                <a:cs typeface="Cambria" charset="0"/>
              </a:rPr>
              <a:t>So whether we are at home or away, we make it our aim to please him. </a:t>
            </a:r>
            <a:r>
              <a:rPr lang="en-US" sz="2800" b="1" u="none" strike="noStrike" baseline="30000" dirty="0">
                <a:effectLst/>
                <a:latin typeface="Cambria" charset="0"/>
                <a:ea typeface="Cambria" charset="0"/>
                <a:cs typeface="Cambria" charset="0"/>
              </a:rPr>
              <a:t>10</a:t>
            </a:r>
            <a:r>
              <a:rPr lang="en-US" sz="2800" b="1" u="none" strike="noStrike" dirty="0">
                <a:effectLst/>
                <a:latin typeface="Cambria" charset="0"/>
                <a:ea typeface="Cambria" charset="0"/>
                <a:cs typeface="Cambria" charset="0"/>
              </a:rPr>
              <a:t> </a:t>
            </a:r>
            <a:r>
              <a:rPr lang="en-US" sz="2800" b="1" dirty="0">
                <a:effectLst/>
                <a:latin typeface="Cambria" charset="0"/>
                <a:ea typeface="Cambria" charset="0"/>
                <a:cs typeface="Cambria" charset="0"/>
              </a:rPr>
              <a:t>For we must all appear before the judgment seat of Christ, so that each one may receive what is due for what he has done in the body, whether good or evil.</a:t>
            </a:r>
            <a:r>
              <a:rPr lang="en-US" sz="2800" b="1" dirty="0">
                <a:latin typeface="Cambria" charset="0"/>
                <a:ea typeface="Cambria" charset="0"/>
                <a:cs typeface="Cambria" charset="0"/>
              </a:rPr>
              <a:t> </a:t>
            </a:r>
          </a:p>
        </p:txBody>
      </p:sp>
    </p:spTree>
    <p:extLst>
      <p:ext uri="{BB962C8B-B14F-4D97-AF65-F5344CB8AC3E}">
        <p14:creationId xmlns:p14="http://schemas.microsoft.com/office/powerpoint/2010/main" val="4124049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9639885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we meet Jesus, attendance is required.</a:t>
            </a:r>
          </a:p>
        </p:txBody>
      </p:sp>
      <p:sp>
        <p:nvSpPr>
          <p:cNvPr id="3" name="Content Placeholder 2"/>
          <p:cNvSpPr>
            <a:spLocks noGrp="1"/>
          </p:cNvSpPr>
          <p:nvPr>
            <p:ph idx="1"/>
          </p:nvPr>
        </p:nvSpPr>
        <p:spPr/>
        <p:txBody>
          <a:bodyPr/>
          <a:lstStyle/>
          <a:p>
            <a:r>
              <a:rPr lang="en-US" dirty="0"/>
              <a:t>Hebrews 10:24–25</a:t>
            </a:r>
          </a:p>
          <a:p>
            <a:r>
              <a:rPr lang="en-US" dirty="0"/>
              <a:t>Ephesians 1:22–23</a:t>
            </a:r>
          </a:p>
          <a:p>
            <a:r>
              <a:rPr lang="en-US" i="1" dirty="0"/>
              <a:t>For we must all appear</a:t>
            </a:r>
            <a:r>
              <a:rPr lang="mr-IN" i="1" dirty="0"/>
              <a:t>…</a:t>
            </a:r>
            <a:r>
              <a:rPr lang="en-US" i="1" dirty="0"/>
              <a:t> </a:t>
            </a:r>
            <a:r>
              <a:rPr lang="en-US" dirty="0"/>
              <a:t>(2 Cor. 5:10). </a:t>
            </a:r>
          </a:p>
          <a:p>
            <a:r>
              <a:rPr lang="en-US" dirty="0"/>
              <a:t>Acts 17:29–31</a:t>
            </a:r>
          </a:p>
          <a:p>
            <a:r>
              <a:rPr lang="en-US" dirty="0"/>
              <a:t>1 Thessalonians 5:1–6</a:t>
            </a:r>
          </a:p>
          <a:p>
            <a:r>
              <a:rPr lang="en-US" dirty="0"/>
              <a:t>Romans 14:10–12</a:t>
            </a:r>
          </a:p>
        </p:txBody>
      </p:sp>
    </p:spTree>
    <p:extLst>
      <p:ext uri="{BB962C8B-B14F-4D97-AF65-F5344CB8AC3E}">
        <p14:creationId xmlns:p14="http://schemas.microsoft.com/office/powerpoint/2010/main" val="160419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we meet Jesus, judgment will occur. </a:t>
            </a:r>
          </a:p>
        </p:txBody>
      </p:sp>
      <p:sp>
        <p:nvSpPr>
          <p:cNvPr id="3" name="Content Placeholder 2"/>
          <p:cNvSpPr>
            <a:spLocks noGrp="1"/>
          </p:cNvSpPr>
          <p:nvPr>
            <p:ph idx="1"/>
          </p:nvPr>
        </p:nvSpPr>
        <p:spPr>
          <a:xfrm>
            <a:off x="354330" y="2480309"/>
            <a:ext cx="8555754" cy="3696653"/>
          </a:xfrm>
        </p:spPr>
        <p:txBody>
          <a:bodyPr/>
          <a:lstStyle/>
          <a:p>
            <a:r>
              <a:rPr lang="mr-IN" i="1" dirty="0"/>
              <a:t>…</a:t>
            </a:r>
            <a:r>
              <a:rPr lang="en-US" i="1" dirty="0"/>
              <a:t>before the judgment seat of Christ</a:t>
            </a:r>
            <a:r>
              <a:rPr lang="mr-IN" i="1" dirty="0"/>
              <a:t>…</a:t>
            </a:r>
            <a:r>
              <a:rPr lang="en-US" i="1" dirty="0"/>
              <a:t> </a:t>
            </a:r>
            <a:r>
              <a:rPr lang="en-US" dirty="0"/>
              <a:t>(2 Cor. 5:10). </a:t>
            </a:r>
          </a:p>
          <a:p>
            <a:r>
              <a:rPr lang="en-US" dirty="0"/>
              <a:t>Hebrews 9:27</a:t>
            </a:r>
          </a:p>
          <a:p>
            <a:r>
              <a:rPr lang="en-US" dirty="0"/>
              <a:t>John 12:44–48</a:t>
            </a:r>
          </a:p>
          <a:p>
            <a:r>
              <a:rPr lang="en-US" dirty="0"/>
              <a:t>Matthew 7:21–23</a:t>
            </a:r>
          </a:p>
          <a:p>
            <a:r>
              <a:rPr lang="en-US" dirty="0"/>
              <a:t>Matthew 25:31–40</a:t>
            </a:r>
          </a:p>
          <a:p>
            <a:r>
              <a:rPr lang="en-US" dirty="0"/>
              <a:t>Ecclesiastes 12:13–14</a:t>
            </a:r>
          </a:p>
        </p:txBody>
      </p:sp>
    </p:spTree>
    <p:extLst>
      <p:ext uri="{BB962C8B-B14F-4D97-AF65-F5344CB8AC3E}">
        <p14:creationId xmlns:p14="http://schemas.microsoft.com/office/powerpoint/2010/main" val="76433164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we meet Jesus, justice will be served.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mr-IN" i="1" dirty="0"/>
                  <a:t>…</a:t>
                </a:r>
                <a:r>
                  <a:rPr lang="en-US" i="1" dirty="0"/>
                  <a:t>so that each one may receive what is due</a:t>
                </a:r>
                <a:r>
                  <a:rPr lang="mr-IN" i="1" dirty="0"/>
                  <a:t>…</a:t>
                </a:r>
                <a:br>
                  <a:rPr lang="en-US" i="1" dirty="0"/>
                </a:br>
                <a:r>
                  <a:rPr lang="en-US" dirty="0"/>
                  <a:t>(2 Cor. 5:10). </a:t>
                </a:r>
              </a:p>
              <a:p>
                <a:r>
                  <a:rPr lang="en-US" dirty="0"/>
                  <a:t>Matthew 25:31–46</a:t>
                </a:r>
              </a:p>
              <a:p>
                <a:r>
                  <a:rPr lang="en-US" dirty="0"/>
                  <a:t>2 Thessalonians 1:5–</a:t>
                </a:r>
                <a14:m>
                  <m:oMath xmlns:m="http://schemas.openxmlformats.org/officeDocument/2006/math">
                    <m:r>
                      <a:rPr lang="en-US" b="1" i="1" smtClean="0">
                        <a:latin typeface="Cambria Math" charset="0"/>
                      </a:rPr>
                      <m:t>𝟏𝟎</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44" t="-2970"/>
                </a:stretch>
              </a:blipFill>
            </p:spPr>
            <p:txBody>
              <a:bodyPr/>
              <a:lstStyle/>
              <a:p>
                <a:r>
                  <a:rPr lang="en-US">
                    <a:noFill/>
                  </a:rPr>
                  <a:t> </a:t>
                </a:r>
              </a:p>
            </p:txBody>
          </p:sp>
        </mc:Fallback>
      </mc:AlternateContent>
    </p:spTree>
    <p:extLst>
      <p:ext uri="{BB962C8B-B14F-4D97-AF65-F5344CB8AC3E}">
        <p14:creationId xmlns:p14="http://schemas.microsoft.com/office/powerpoint/2010/main" val="22086876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we meet Jesus, the judgment is final.</a:t>
            </a:r>
          </a:p>
        </p:txBody>
      </p:sp>
      <p:sp>
        <p:nvSpPr>
          <p:cNvPr id="3" name="Content Placeholder 2"/>
          <p:cNvSpPr>
            <a:spLocks noGrp="1"/>
          </p:cNvSpPr>
          <p:nvPr>
            <p:ph idx="1"/>
          </p:nvPr>
        </p:nvSpPr>
        <p:spPr>
          <a:xfrm>
            <a:off x="354329" y="2480309"/>
            <a:ext cx="8534489" cy="3696653"/>
          </a:xfrm>
        </p:spPr>
        <p:txBody>
          <a:bodyPr/>
          <a:lstStyle/>
          <a:p>
            <a:r>
              <a:rPr lang="mr-IN" i="1" dirty="0"/>
              <a:t>…</a:t>
            </a:r>
            <a:r>
              <a:rPr lang="en-US" i="1" dirty="0"/>
              <a:t>for what he has done in the body</a:t>
            </a:r>
            <a:r>
              <a:rPr lang="mr-IN" i="1" dirty="0"/>
              <a:t>…</a:t>
            </a:r>
            <a:r>
              <a:rPr lang="en-US" i="1" dirty="0"/>
              <a:t> </a:t>
            </a:r>
            <a:r>
              <a:rPr lang="en-US" dirty="0"/>
              <a:t>(2 Cor. 5:10).</a:t>
            </a:r>
          </a:p>
          <a:p>
            <a:r>
              <a:rPr lang="en-US" dirty="0"/>
              <a:t>Luke 16:22–26</a:t>
            </a:r>
          </a:p>
          <a:p>
            <a:r>
              <a:rPr lang="en-US" dirty="0"/>
              <a:t>Matthew 7:21–23</a:t>
            </a:r>
          </a:p>
        </p:txBody>
      </p:sp>
    </p:spTree>
    <p:extLst>
      <p:ext uri="{BB962C8B-B14F-4D97-AF65-F5344CB8AC3E}">
        <p14:creationId xmlns:p14="http://schemas.microsoft.com/office/powerpoint/2010/main" val="158335546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193521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119</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vt:lpstr>
      <vt:lpstr>Cambria Math</vt:lpstr>
      <vt:lpstr>Office Theme</vt:lpstr>
      <vt:lpstr>PowerPoint Presentation</vt:lpstr>
      <vt:lpstr>PowerPoint Presentation</vt:lpstr>
      <vt:lpstr>When we meet Jesus, attendance is required.</vt:lpstr>
      <vt:lpstr>When we meet Jesus, judgment will occur. </vt:lpstr>
      <vt:lpstr>When we meet Jesus, justice will be served.</vt:lpstr>
      <vt:lpstr>When we meet Jesus, the judgment is final.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3</cp:revision>
  <dcterms:created xsi:type="dcterms:W3CDTF">2017-08-20T11:55:13Z</dcterms:created>
  <dcterms:modified xsi:type="dcterms:W3CDTF">2017-08-20T13:59:13Z</dcterms:modified>
</cp:coreProperties>
</file>