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3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873E3-CCE8-400C-BD05-11BF4F8BED20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A6743-6FDB-4C59-9456-8B503B7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533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611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054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920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937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347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6892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367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72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143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2627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5256" r="8" b="1097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04C2-5210-4CFD-A226-F5D73E4518A1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Isaiah 14:12–14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723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12</a:t>
            </a:r>
            <a:r>
              <a:rPr lang="en-US" sz="2800" b="1" dirty="0"/>
              <a:t> “How you are fallen from heaven, O Day Star, son of Dawn! How you are cut down to the ground, you who laid the nations low! </a:t>
            </a:r>
            <a:r>
              <a:rPr lang="en-US" sz="2800" b="1" baseline="30000" dirty="0"/>
              <a:t>13</a:t>
            </a:r>
            <a:r>
              <a:rPr lang="en-US" sz="2800" b="1" dirty="0"/>
              <a:t> You said in your heart, ‘I will ascend to heaven; above the stars of God I will set my throne on high; I will sit on the mount of assembly in the far reaches of the north; </a:t>
            </a:r>
            <a:r>
              <a:rPr lang="en-US" sz="2800" b="1" baseline="30000" dirty="0"/>
              <a:t>14</a:t>
            </a:r>
            <a:r>
              <a:rPr lang="en-US" sz="2800" b="1" dirty="0"/>
              <a:t> I will ascend above the heights of the clouds; I will make myself like the Most High.’ </a:t>
            </a:r>
            <a:r>
              <a:rPr lang="en-US" sz="2800" b="1" baseline="30000" dirty="0"/>
              <a:t>15</a:t>
            </a:r>
            <a:r>
              <a:rPr lang="en-US" sz="2800" b="1" dirty="0"/>
              <a:t> But you are brought down to </a:t>
            </a:r>
            <a:r>
              <a:rPr lang="en-US" sz="2800" b="1" dirty="0" err="1"/>
              <a:t>Sheol</a:t>
            </a:r>
            <a:r>
              <a:rPr lang="en-US" sz="2800" b="1" dirty="0"/>
              <a:t>, to the far reaches of the pit. </a:t>
            </a:r>
          </a:p>
        </p:txBody>
      </p:sp>
    </p:spTree>
    <p:extLst>
      <p:ext uri="{BB962C8B-B14F-4D97-AF65-F5344CB8AC3E}">
        <p14:creationId xmlns:p14="http://schemas.microsoft.com/office/powerpoint/2010/main" val="121345333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309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1913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20691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115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Isaiah 14:12–14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EastShelby</cp:lastModifiedBy>
  <cp:revision>33</cp:revision>
  <dcterms:created xsi:type="dcterms:W3CDTF">2013-03-31T11:28:29Z</dcterms:created>
  <dcterms:modified xsi:type="dcterms:W3CDTF">2017-07-30T14:03:44Z</dcterms:modified>
</cp:coreProperties>
</file>