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1"/>
  </p:notesMasterIdLst>
  <p:sldIdLst>
    <p:sldId id="256" r:id="rId2"/>
    <p:sldId id="261" r:id="rId3"/>
    <p:sldId id="258" r:id="rId4"/>
    <p:sldId id="262" r:id="rId5"/>
    <p:sldId id="263" r:id="rId6"/>
    <p:sldId id="264" r:id="rId7"/>
    <p:sldId id="266" r:id="rId8"/>
    <p:sldId id="267"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1"/>
    <p:restoredTop sz="86406"/>
  </p:normalViewPr>
  <p:slideViewPr>
    <p:cSldViewPr snapToGrid="0" snapToObjects="1">
      <p:cViewPr varScale="1">
        <p:scale>
          <a:sx n="83" d="100"/>
          <a:sy n="83" d="100"/>
        </p:scale>
        <p:origin x="102" y="294"/>
      </p:cViewPr>
      <p:guideLst/>
    </p:cSldViewPr>
  </p:slideViewPr>
  <p:outlineViewPr>
    <p:cViewPr>
      <p:scale>
        <a:sx n="33" d="100"/>
        <a:sy n="33" d="100"/>
      </p:scale>
      <p:origin x="0" y="-146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193043-0148-0645-AB69-EE65EAD5D477}" type="datetimeFigureOut">
              <a:rPr lang="en-US" smtClean="0"/>
              <a:t>7/23/2017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1C153-AB9F-EA43-A7CA-37271651DA43}" type="slidenum">
              <a:rPr lang="en-US" smtClean="0"/>
              <a:t>‹#›</a:t>
            </a:fld>
            <a:endParaRPr lang="en-US"/>
          </a:p>
        </p:txBody>
      </p:sp>
    </p:spTree>
    <p:extLst>
      <p:ext uri="{BB962C8B-B14F-4D97-AF65-F5344CB8AC3E}">
        <p14:creationId xmlns:p14="http://schemas.microsoft.com/office/powerpoint/2010/main" val="1247413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A8EA96-C383-D246-8685-11EBB6B43DE8}" type="datetimeFigureOut">
              <a:rPr lang="en-US" smtClean="0"/>
              <a:t>7/23/2017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B3F8F-4681-DE48-86FC-CB8D7A549E02}" type="slidenum">
              <a:rPr lang="en-US" smtClean="0"/>
              <a:t>‹#›</a:t>
            </a:fld>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A8EA96-C383-D246-8685-11EBB6B43DE8}" type="datetimeFigureOut">
              <a:rPr lang="en-US" smtClean="0"/>
              <a:t>7/23/2017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B3F8F-4681-DE48-86FC-CB8D7A549E02}" type="slidenum">
              <a:rPr lang="en-US" smtClean="0"/>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A8EA96-C383-D246-8685-11EBB6B43DE8}" type="datetimeFigureOut">
              <a:rPr lang="en-US" smtClean="0"/>
              <a:t>7/23/2017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B3F8F-4681-DE48-86FC-CB8D7A549E02}" type="slidenum">
              <a:rPr lang="en-US" smtClean="0"/>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A8EA96-C383-D246-8685-11EBB6B43DE8}" type="datetimeFigureOut">
              <a:rPr lang="en-US" smtClean="0"/>
              <a:t>7/23/2017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B3F8F-4681-DE48-86FC-CB8D7A549E02}" type="slidenum">
              <a:rPr lang="en-US" smtClean="0"/>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A8EA96-C383-D246-8685-11EBB6B43DE8}" type="datetimeFigureOut">
              <a:rPr lang="en-US" smtClean="0"/>
              <a:t>7/23/2017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B3F8F-4681-DE48-86FC-CB8D7A549E02}" type="slidenum">
              <a:rPr lang="en-US" smtClean="0"/>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A8EA96-C383-D246-8685-11EBB6B43DE8}" type="datetimeFigureOut">
              <a:rPr lang="en-US" smtClean="0"/>
              <a:t>7/23/2017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B3F8F-4681-DE48-86FC-CB8D7A549E02}" type="slidenum">
              <a:rPr lang="en-US" smtClean="0"/>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A8EA96-C383-D246-8685-11EBB6B43DE8}" type="datetimeFigureOut">
              <a:rPr lang="en-US" smtClean="0"/>
              <a:t>7/23/2017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0B3F8F-4681-DE48-86FC-CB8D7A549E02}" type="slidenum">
              <a:rPr lang="en-US" smtClean="0"/>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A8EA96-C383-D246-8685-11EBB6B43DE8}" type="datetimeFigureOut">
              <a:rPr lang="en-US" smtClean="0"/>
              <a:t>7/23/2017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0B3F8F-4681-DE48-86FC-CB8D7A549E02}" type="slidenum">
              <a:rPr lang="en-US" smtClean="0"/>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A8EA96-C383-D246-8685-11EBB6B43DE8}" type="datetimeFigureOut">
              <a:rPr lang="en-US" smtClean="0"/>
              <a:t>7/23/2017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0B3F8F-4681-DE48-86FC-CB8D7A549E02}" type="slidenum">
              <a:rPr lang="en-US" smtClean="0"/>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A8EA96-C383-D246-8685-11EBB6B43DE8}" type="datetimeFigureOut">
              <a:rPr lang="en-US" smtClean="0"/>
              <a:t>7/23/2017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B3F8F-4681-DE48-86FC-CB8D7A549E02}" type="slidenum">
              <a:rPr lang="en-US" smtClean="0"/>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A8EA96-C383-D246-8685-11EBB6B43DE8}" type="datetimeFigureOut">
              <a:rPr lang="en-US" smtClean="0"/>
              <a:t>7/23/2017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B3F8F-4681-DE48-86FC-CB8D7A549E02}" type="slidenum">
              <a:rPr lang="en-US" smtClean="0"/>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3819646" y="365126"/>
            <a:ext cx="5081286" cy="117430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819646" y="1825625"/>
            <a:ext cx="5081286"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A8EA96-C383-D246-8685-11EBB6B43DE8}" type="datetimeFigureOut">
              <a:rPr lang="en-US" smtClean="0"/>
              <a:t>7/23/2017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B3F8F-4681-DE48-86FC-CB8D7A549E02}" type="slidenum">
              <a:rPr lang="en-US" smtClean="0"/>
              <a:t>‹#›</a:t>
            </a:fld>
            <a:endParaRPr lang="en-US"/>
          </a:p>
        </p:txBody>
      </p:sp>
    </p:spTree>
    <p:extLst>
      <p:ext uri="{BB962C8B-B14F-4D97-AF65-F5344CB8AC3E}">
        <p14:creationId xmlns:p14="http://schemas.microsoft.com/office/powerpoint/2010/main" val="92914896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lnSpc>
          <a:spcPct val="90000"/>
        </a:lnSpc>
        <a:spcBef>
          <a:spcPct val="0"/>
        </a:spcBef>
        <a:buNone/>
        <a:defRPr sz="3600" b="1" kern="1200">
          <a:solidFill>
            <a:schemeClr val="tx1"/>
          </a:solidFill>
          <a:latin typeface="Cambria" charset="0"/>
          <a:ea typeface="Cambria" charset="0"/>
          <a:cs typeface="Cambria"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Cambria" charset="0"/>
          <a:ea typeface="Cambria" charset="0"/>
          <a:cs typeface="Cambria"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Cambria" charset="0"/>
          <a:ea typeface="Cambria" charset="0"/>
          <a:cs typeface="Cambria"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1" kern="1200">
          <a:solidFill>
            <a:schemeClr val="tx1"/>
          </a:solidFill>
          <a:latin typeface="Cambria" charset="0"/>
          <a:ea typeface="Cambria" charset="0"/>
          <a:cs typeface="Cambria"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Cambria" charset="0"/>
          <a:ea typeface="Cambria" charset="0"/>
          <a:cs typeface="Cambria"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Cambria" charset="0"/>
          <a:ea typeface="Cambria" charset="0"/>
          <a:cs typeface="Cambria"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2467" cy="6864350"/>
          </a:xfrm>
          <a:prstGeom prst="rect">
            <a:avLst/>
          </a:prstGeom>
        </p:spPr>
      </p:pic>
      <p:sp>
        <p:nvSpPr>
          <p:cNvPr id="5" name="Title 4"/>
          <p:cNvSpPr>
            <a:spLocks noGrp="1"/>
          </p:cNvSpPr>
          <p:nvPr>
            <p:ph type="title"/>
          </p:nvPr>
        </p:nvSpPr>
        <p:spPr>
          <a:xfrm>
            <a:off x="505326" y="365126"/>
            <a:ext cx="8395606" cy="801937"/>
          </a:xfrm>
        </p:spPr>
        <p:txBody>
          <a:bodyPr/>
          <a:lstStyle/>
          <a:p>
            <a:r>
              <a:rPr lang="en-US" dirty="0"/>
              <a:t>1 Samuel 17:45–47</a:t>
            </a:r>
          </a:p>
        </p:txBody>
      </p:sp>
      <p:sp>
        <p:nvSpPr>
          <p:cNvPr id="6" name="TextBox 5"/>
          <p:cNvSpPr txBox="1"/>
          <p:nvPr/>
        </p:nvSpPr>
        <p:spPr>
          <a:xfrm>
            <a:off x="502890" y="1074395"/>
            <a:ext cx="8398042" cy="5693866"/>
          </a:xfrm>
          <a:prstGeom prst="rect">
            <a:avLst/>
          </a:prstGeom>
          <a:noFill/>
        </p:spPr>
        <p:txBody>
          <a:bodyPr wrap="square" rtlCol="0">
            <a:spAutoFit/>
          </a:bodyPr>
          <a:lstStyle/>
          <a:p>
            <a:r>
              <a:rPr lang="en-US" sz="2800" b="1" baseline="30000" dirty="0">
                <a:latin typeface="Cambria" charset="0"/>
                <a:ea typeface="Cambria" charset="0"/>
                <a:cs typeface="Cambria" charset="0"/>
              </a:rPr>
              <a:t>45</a:t>
            </a:r>
            <a:r>
              <a:rPr lang="en-US" sz="2800" b="1" dirty="0">
                <a:latin typeface="Cambria" charset="0"/>
                <a:ea typeface="Cambria" charset="0"/>
                <a:cs typeface="Cambria" charset="0"/>
              </a:rPr>
              <a:t> Then David said to the Philistine, “You come to me with a sword and with a spear and with a javelin, but I come to you in the name of the </a:t>
            </a:r>
            <a:r>
              <a:rPr lang="en-US" sz="2800" b="1" cap="small" dirty="0">
                <a:latin typeface="Cambria" charset="0"/>
                <a:ea typeface="Cambria" charset="0"/>
                <a:cs typeface="Cambria" charset="0"/>
              </a:rPr>
              <a:t>Lord</a:t>
            </a:r>
            <a:r>
              <a:rPr lang="en-US" sz="2800" b="1" dirty="0">
                <a:latin typeface="Cambria" charset="0"/>
                <a:ea typeface="Cambria" charset="0"/>
                <a:cs typeface="Cambria" charset="0"/>
              </a:rPr>
              <a:t> of hosts, the God of the armies of Israel, whom you have defied. </a:t>
            </a:r>
            <a:r>
              <a:rPr lang="en-US" sz="2800" b="1" baseline="30000" dirty="0">
                <a:latin typeface="Cambria" charset="0"/>
                <a:ea typeface="Cambria" charset="0"/>
                <a:cs typeface="Cambria" charset="0"/>
              </a:rPr>
              <a:t>46</a:t>
            </a:r>
            <a:r>
              <a:rPr lang="en-US" sz="2800" b="1" dirty="0">
                <a:latin typeface="Cambria" charset="0"/>
                <a:ea typeface="Cambria" charset="0"/>
                <a:cs typeface="Cambria" charset="0"/>
              </a:rPr>
              <a:t> This day the </a:t>
            </a:r>
            <a:r>
              <a:rPr lang="en-US" sz="2800" b="1" cap="small" dirty="0">
                <a:latin typeface="Cambria" charset="0"/>
                <a:ea typeface="Cambria" charset="0"/>
                <a:cs typeface="Cambria" charset="0"/>
              </a:rPr>
              <a:t>Lord</a:t>
            </a:r>
            <a:r>
              <a:rPr lang="en-US" sz="2800" b="1" dirty="0">
                <a:latin typeface="Cambria" charset="0"/>
                <a:ea typeface="Cambria" charset="0"/>
                <a:cs typeface="Cambria" charset="0"/>
              </a:rPr>
              <a:t> will deliver you into my hand, and I will strike you down and cut off your head. And I will give the dead bodies of the host of the Philistines this day to the birds of the air and to the wild beasts of the earth, that all the earth may know that there is a God in Israel, </a:t>
            </a:r>
            <a:r>
              <a:rPr lang="en-US" sz="2800" b="1" baseline="30000" dirty="0">
                <a:latin typeface="Cambria" charset="0"/>
                <a:ea typeface="Cambria" charset="0"/>
                <a:cs typeface="Cambria" charset="0"/>
              </a:rPr>
              <a:t>47</a:t>
            </a:r>
            <a:r>
              <a:rPr lang="en-US" sz="2800" b="1" dirty="0">
                <a:latin typeface="Cambria" charset="0"/>
                <a:ea typeface="Cambria" charset="0"/>
                <a:cs typeface="Cambria" charset="0"/>
              </a:rPr>
              <a:t> and that all this assembly may know that the </a:t>
            </a:r>
            <a:r>
              <a:rPr lang="en-US" sz="2800" b="1" cap="small" dirty="0">
                <a:latin typeface="Cambria" charset="0"/>
                <a:ea typeface="Cambria" charset="0"/>
                <a:cs typeface="Cambria" charset="0"/>
              </a:rPr>
              <a:t>Lord</a:t>
            </a:r>
            <a:r>
              <a:rPr lang="en-US" sz="2800" b="1" dirty="0">
                <a:latin typeface="Cambria" charset="0"/>
                <a:ea typeface="Cambria" charset="0"/>
                <a:cs typeface="Cambria" charset="0"/>
              </a:rPr>
              <a:t> saves not with sword and spear. For the battle is the </a:t>
            </a:r>
            <a:r>
              <a:rPr lang="en-US" sz="2800" b="1" cap="small" dirty="0">
                <a:latin typeface="Cambria" charset="0"/>
                <a:ea typeface="Cambria" charset="0"/>
                <a:cs typeface="Cambria" charset="0"/>
              </a:rPr>
              <a:t>Lord</a:t>
            </a:r>
            <a:r>
              <a:rPr lang="en-US" sz="2800" b="1" dirty="0">
                <a:latin typeface="Cambria" charset="0"/>
                <a:ea typeface="Cambria" charset="0"/>
                <a:cs typeface="Cambria" charset="0"/>
              </a:rPr>
              <a:t>’s, and he will give you into our hand.” </a:t>
            </a:r>
          </a:p>
        </p:txBody>
      </p:sp>
    </p:spTree>
    <p:extLst>
      <p:ext uri="{BB962C8B-B14F-4D97-AF65-F5344CB8AC3E}">
        <p14:creationId xmlns:p14="http://schemas.microsoft.com/office/powerpoint/2010/main" val="76914611"/>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51034785"/>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80749785"/>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Goliath, the terrible giant.</a:t>
            </a:r>
          </a:p>
        </p:txBody>
      </p:sp>
      <p:sp>
        <p:nvSpPr>
          <p:cNvPr id="3" name="Content Placeholder 2"/>
          <p:cNvSpPr>
            <a:spLocks noGrp="1"/>
          </p:cNvSpPr>
          <p:nvPr>
            <p:ph idx="1"/>
          </p:nvPr>
        </p:nvSpPr>
        <p:spPr/>
        <p:txBody>
          <a:bodyPr/>
          <a:lstStyle/>
          <a:p>
            <a:r>
              <a:rPr lang="en-US" dirty="0"/>
              <a:t>Goliath was a massive champion.</a:t>
            </a:r>
          </a:p>
          <a:p>
            <a:pPr lvl="1"/>
            <a:r>
              <a:rPr lang="en-US" dirty="0"/>
              <a:t>1 Samuel 17:4–7</a:t>
            </a:r>
          </a:p>
          <a:p>
            <a:r>
              <a:rPr lang="en-US" dirty="0"/>
              <a:t>Goliath had a massive attitude. </a:t>
            </a:r>
          </a:p>
          <a:p>
            <a:pPr lvl="1"/>
            <a:r>
              <a:rPr lang="en-US" dirty="0"/>
              <a:t>1 Samuel 17:8–11</a:t>
            </a:r>
          </a:p>
        </p:txBody>
      </p:sp>
    </p:spTree>
    <p:extLst>
      <p:ext uri="{BB962C8B-B14F-4D97-AF65-F5344CB8AC3E}">
        <p14:creationId xmlns:p14="http://schemas.microsoft.com/office/powerpoint/2010/main" val="290019363"/>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David, the hero.</a:t>
            </a:r>
          </a:p>
        </p:txBody>
      </p:sp>
      <p:sp>
        <p:nvSpPr>
          <p:cNvPr id="3" name="Content Placeholder 2"/>
          <p:cNvSpPr>
            <a:spLocks noGrp="1"/>
          </p:cNvSpPr>
          <p:nvPr>
            <p:ph idx="1"/>
          </p:nvPr>
        </p:nvSpPr>
        <p:spPr/>
        <p:txBody>
          <a:bodyPr/>
          <a:lstStyle/>
          <a:p>
            <a:r>
              <a:rPr lang="en-US" dirty="0"/>
              <a:t>He was discouraged from being a hero.</a:t>
            </a:r>
          </a:p>
          <a:p>
            <a:pPr lvl="1"/>
            <a:r>
              <a:rPr lang="en-US" dirty="0"/>
              <a:t>1 Samuel 17:32–33</a:t>
            </a:r>
          </a:p>
          <a:p>
            <a:r>
              <a:rPr lang="en-US" dirty="0"/>
              <a:t>David knew he could defeat Goliath. </a:t>
            </a:r>
          </a:p>
          <a:p>
            <a:pPr lvl="1"/>
            <a:r>
              <a:rPr lang="en-US" dirty="0"/>
              <a:t>1 Samuel 17:34–37</a:t>
            </a:r>
          </a:p>
          <a:p>
            <a:r>
              <a:rPr lang="en-US" dirty="0"/>
              <a:t>David defeats Goliath. </a:t>
            </a:r>
          </a:p>
          <a:p>
            <a:pPr lvl="1"/>
            <a:r>
              <a:rPr lang="en-US" dirty="0"/>
              <a:t>1 Samuel 17:41–49</a:t>
            </a:r>
          </a:p>
        </p:txBody>
      </p:sp>
    </p:spTree>
    <p:extLst>
      <p:ext uri="{BB962C8B-B14F-4D97-AF65-F5344CB8AC3E}">
        <p14:creationId xmlns:p14="http://schemas.microsoft.com/office/powerpoint/2010/main" val="1322092356"/>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need to see Jesus in this story</a:t>
            </a:r>
            <a:r>
              <a:rPr lang="mr-IN" dirty="0"/>
              <a:t>…</a:t>
            </a:r>
            <a:r>
              <a:rPr lang="en-US" dirty="0"/>
              <a:t> </a:t>
            </a:r>
          </a:p>
        </p:txBody>
      </p:sp>
      <p:sp>
        <p:nvSpPr>
          <p:cNvPr id="3" name="Content Placeholder 2"/>
          <p:cNvSpPr>
            <a:spLocks noGrp="1"/>
          </p:cNvSpPr>
          <p:nvPr>
            <p:ph idx="1"/>
          </p:nvPr>
        </p:nvSpPr>
        <p:spPr>
          <a:xfrm>
            <a:off x="3819646" y="1825625"/>
            <a:ext cx="5081286" cy="4702766"/>
          </a:xfrm>
        </p:spPr>
        <p:txBody>
          <a:bodyPr>
            <a:normAutofit/>
          </a:bodyPr>
          <a:lstStyle/>
          <a:p>
            <a:r>
              <a:rPr lang="en-US" dirty="0"/>
              <a:t>Like Israel, we are taunted daily by our adversary.</a:t>
            </a:r>
          </a:p>
          <a:p>
            <a:pPr lvl="1"/>
            <a:r>
              <a:rPr lang="en-US" dirty="0"/>
              <a:t>1 Peter 5:8</a:t>
            </a:r>
          </a:p>
          <a:p>
            <a:r>
              <a:rPr lang="en-US" dirty="0"/>
              <a:t>Like David, Jesus was sent by his father. </a:t>
            </a:r>
          </a:p>
          <a:p>
            <a:pPr lvl="1"/>
            <a:r>
              <a:rPr lang="en-US" dirty="0"/>
              <a:t>1 Samuel 17:17–18</a:t>
            </a:r>
          </a:p>
          <a:p>
            <a:pPr lvl="1"/>
            <a:r>
              <a:rPr lang="en-US" dirty="0"/>
              <a:t>1 John 4:14</a:t>
            </a:r>
          </a:p>
          <a:p>
            <a:r>
              <a:rPr lang="en-US" dirty="0"/>
              <a:t>Like David, Jesus was rejected by his brothers.</a:t>
            </a:r>
          </a:p>
          <a:p>
            <a:pPr lvl="1"/>
            <a:r>
              <a:rPr lang="en-US" dirty="0"/>
              <a:t>1 Samuel 17:28</a:t>
            </a:r>
          </a:p>
          <a:p>
            <a:pPr lvl="1"/>
            <a:r>
              <a:rPr lang="en-US" dirty="0"/>
              <a:t>John 7:5</a:t>
            </a:r>
          </a:p>
        </p:txBody>
      </p:sp>
    </p:spTree>
    <p:extLst>
      <p:ext uri="{BB962C8B-B14F-4D97-AF65-F5344CB8AC3E}">
        <p14:creationId xmlns:p14="http://schemas.microsoft.com/office/powerpoint/2010/main" val="205642820"/>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need to see Jesus in this story</a:t>
            </a:r>
            <a:r>
              <a:rPr lang="mr-IN" dirty="0"/>
              <a:t>…</a:t>
            </a:r>
            <a:r>
              <a:rPr lang="en-US" dirty="0"/>
              <a:t> </a:t>
            </a:r>
          </a:p>
        </p:txBody>
      </p:sp>
      <p:sp>
        <p:nvSpPr>
          <p:cNvPr id="3" name="Content Placeholder 2"/>
          <p:cNvSpPr>
            <a:spLocks noGrp="1"/>
          </p:cNvSpPr>
          <p:nvPr>
            <p:ph idx="1"/>
          </p:nvPr>
        </p:nvSpPr>
        <p:spPr/>
        <p:txBody>
          <a:bodyPr/>
          <a:lstStyle/>
          <a:p>
            <a:r>
              <a:rPr lang="en-US" dirty="0"/>
              <a:t>Like David, Jesus was strengthened by his experience.</a:t>
            </a:r>
          </a:p>
          <a:p>
            <a:pPr lvl="1"/>
            <a:r>
              <a:rPr lang="en-US" dirty="0"/>
              <a:t>1 Samuel 17:41–49</a:t>
            </a:r>
          </a:p>
          <a:p>
            <a:pPr lvl="1"/>
            <a:r>
              <a:rPr lang="en-US" dirty="0"/>
              <a:t>Hebrews 5:8</a:t>
            </a:r>
          </a:p>
          <a:p>
            <a:r>
              <a:rPr lang="en-US" dirty="0"/>
              <a:t>Like David, Jesus is our sole representative in this battle.</a:t>
            </a:r>
          </a:p>
          <a:p>
            <a:pPr lvl="1"/>
            <a:r>
              <a:rPr lang="en-US" dirty="0"/>
              <a:t>Romans 5:6–8, 18–19</a:t>
            </a:r>
          </a:p>
        </p:txBody>
      </p:sp>
    </p:spTree>
    <p:extLst>
      <p:ext uri="{BB962C8B-B14F-4D97-AF65-F5344CB8AC3E}">
        <p14:creationId xmlns:p14="http://schemas.microsoft.com/office/powerpoint/2010/main" val="179134222"/>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need to see Jesus in this story</a:t>
            </a:r>
            <a:r>
              <a:rPr lang="mr-IN" dirty="0"/>
              <a:t>…</a:t>
            </a:r>
            <a:r>
              <a:rPr lang="en-US" dirty="0"/>
              <a:t> </a:t>
            </a:r>
          </a:p>
        </p:txBody>
      </p:sp>
      <p:sp>
        <p:nvSpPr>
          <p:cNvPr id="3" name="Content Placeholder 2"/>
          <p:cNvSpPr>
            <a:spLocks noGrp="1"/>
          </p:cNvSpPr>
          <p:nvPr>
            <p:ph idx="1"/>
          </p:nvPr>
        </p:nvSpPr>
        <p:spPr/>
        <p:txBody>
          <a:bodyPr/>
          <a:lstStyle/>
          <a:p>
            <a:r>
              <a:rPr lang="en-US" dirty="0"/>
              <a:t>Like Israel, we share in the victory. </a:t>
            </a:r>
          </a:p>
          <a:p>
            <a:pPr lvl="1"/>
            <a:r>
              <a:rPr lang="en-US" dirty="0"/>
              <a:t>1 Samuel 17:51–53</a:t>
            </a:r>
          </a:p>
          <a:p>
            <a:pPr lvl="1"/>
            <a:r>
              <a:rPr lang="en-US" dirty="0"/>
              <a:t>Romans 5:18–19</a:t>
            </a:r>
          </a:p>
          <a:p>
            <a:pPr lvl="1"/>
            <a:r>
              <a:rPr lang="en-US" dirty="0"/>
              <a:t>John 3:16</a:t>
            </a:r>
          </a:p>
        </p:txBody>
      </p:sp>
    </p:spTree>
    <p:extLst>
      <p:ext uri="{BB962C8B-B14F-4D97-AF65-F5344CB8AC3E}">
        <p14:creationId xmlns:p14="http://schemas.microsoft.com/office/powerpoint/2010/main" val="94796040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2836425"/>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297</TotalTime>
  <Words>333</Words>
  <Application>Microsoft Office PowerPoint</Application>
  <PresentationFormat>On-screen Show (4:3)</PresentationFormat>
  <Paragraphs>34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Cambria</vt:lpstr>
      <vt:lpstr>Office Theme</vt:lpstr>
      <vt:lpstr>1 Samuel 17:45–47</vt:lpstr>
      <vt:lpstr>PowerPoint Presentation</vt:lpstr>
      <vt:lpstr>PowerPoint Presentation</vt:lpstr>
      <vt:lpstr>Goliath, the terrible giant.</vt:lpstr>
      <vt:lpstr>David, the hero.</vt:lpstr>
      <vt:lpstr>We need to see Jesus in this story… </vt:lpstr>
      <vt:lpstr>We need to see Jesus in this story… </vt:lpstr>
      <vt:lpstr>We need to see Jesus in this story…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Francis</dc:creator>
  <cp:lastModifiedBy>EastShelby</cp:lastModifiedBy>
  <cp:revision>30</cp:revision>
  <dcterms:created xsi:type="dcterms:W3CDTF">2017-01-22T12:31:39Z</dcterms:created>
  <dcterms:modified xsi:type="dcterms:W3CDTF">2017-07-23T14:14:16Z</dcterms:modified>
</cp:coreProperties>
</file>