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75133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9" y="5"/>
            <a:ext cx="3045625" cy="2707427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3621216"/>
            <a:ext cx="8222100" cy="57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9" y="5"/>
            <a:ext cx="3045625" cy="2707427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674733"/>
            <a:ext cx="8520600" cy="27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4492300"/>
            <a:ext cx="8520600" cy="170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9" y="5"/>
            <a:ext cx="3045625" cy="2707427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869796"/>
            <a:ext cx="8222100" cy="111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5204893"/>
            <a:ext cx="9144000" cy="1653233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639967"/>
            <a:ext cx="39999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639967"/>
            <a:ext cx="3999900" cy="445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9" y="5"/>
            <a:ext cx="3045625" cy="2707427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534800"/>
            <a:ext cx="4045200" cy="2086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169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5640767"/>
            <a:ext cx="5998800" cy="79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6201587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2699656"/>
            <a:ext cx="8222100" cy="168937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200" dirty="0"/>
              <a:t>Lessons from 1 Samuel 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Contender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50787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Lastly, David advances towards opposition (48-50).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Great intentions also required action.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We must advance on the enemy today.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Use the armor of God!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Will we sit around and watch like the other Israelites?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Be like David today!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Opposition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Opposition can be large (4-7).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Goliath was a large enemy!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Israel was terrified.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Our adversaries today can be large.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Satan is a large opponent.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Do we face other large adversaries?</a:t>
            </a:r>
          </a:p>
          <a:p>
            <a:pPr marL="1371600" lvl="2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Media, politics, etc.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Opposition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Opposition sets forth its challenge (8-10).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Goliath sets forth his challenge.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Israel knew exactly what they were up against.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Other challengers in the Bible.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Challengers for Christians today.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Opposition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800" dirty="0"/>
              <a:t>Opposition produces fear in the weak (11, 24).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000" dirty="0"/>
              <a:t>Israel was fearful.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000" dirty="0"/>
              <a:t>Peter was fearful.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000" dirty="0"/>
              <a:t>Can a Christian be weak?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000" dirty="0"/>
              <a:t>Can a Church be weak?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000" dirty="0"/>
              <a:t>Goliaths in our life will produce fear in us if we are weak.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Opposition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Lastly, Opposition ridicules (41-44).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Goliath ridicules David.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This happens to God’s people.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If you are living right, the world will try to make things difficult.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Contender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David recognizes the true nature of the opposition (26,36,45).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David could see that Goliath was a major problem.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This was more than just some battle.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Today we must be on guard!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Look for the true nature of the enemy.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Contender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David had experience with opposition (34-37).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Experience gave him confidence!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Lion and bear!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How can we defend the truth without practice?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2 Timothy 2:15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Contender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David had his own plan for the opposition (38-40).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David would need the best armor right???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Today, use our strengths in the kingdom.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After David rejected the armor, he had another plan.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“Nothing” is not an option.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546667"/>
            <a:ext cx="8520600" cy="8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/>
              <a:t>Characteristics of the Contender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481103"/>
            <a:ext cx="8520600" cy="44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33400" lvl="0" indent="-4572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3200" dirty="0"/>
              <a:t>David fought opposition, “in the name of the Lord” (45).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By God’s authority.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Defend the truth in the name of the Lord!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God’s word should be our defense. </a:t>
            </a:r>
          </a:p>
          <a:p>
            <a:pPr marL="914400" lvl="1" indent="-342900" rtl="0">
              <a:spcBef>
                <a:spcPts val="0"/>
              </a:spcBef>
              <a:buSzPct val="100000"/>
              <a:buFont typeface="Arial"/>
              <a:buChar char="•"/>
            </a:pPr>
            <a:r>
              <a:rPr lang="en" sz="2400" dirty="0"/>
              <a:t>We shouldn’t rebuke with opinions/traditions (but with the sword of the spirit).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413</Words>
  <Application>Microsoft Office PowerPoint</Application>
  <PresentationFormat>On-screen Show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Roboto</vt:lpstr>
      <vt:lpstr>Arial</vt:lpstr>
      <vt:lpstr>geometric</vt:lpstr>
      <vt:lpstr>Lessons from 1 Samuel 17</vt:lpstr>
      <vt:lpstr>Characteristics of the Opposition </vt:lpstr>
      <vt:lpstr>Characteristics of the Opposition</vt:lpstr>
      <vt:lpstr>Characteristics of the Opposition</vt:lpstr>
      <vt:lpstr>Characteristics of the Opposition</vt:lpstr>
      <vt:lpstr>Characteristics of the Contender</vt:lpstr>
      <vt:lpstr>Characteristics of the Contender</vt:lpstr>
      <vt:lpstr>Characteristics of the Contender</vt:lpstr>
      <vt:lpstr>Characteristics of the Contender</vt:lpstr>
      <vt:lpstr>Characteristics of the Contender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1 Samuel 17</dc:title>
  <dc:creator>EastShelby</dc:creator>
  <cp:lastModifiedBy>EastShelby</cp:lastModifiedBy>
  <cp:revision>3</cp:revision>
  <dcterms:modified xsi:type="dcterms:W3CDTF">2017-07-09T14:08:28Z</dcterms:modified>
</cp:coreProperties>
</file>