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91" r:id="rId2"/>
    <p:sldId id="292" r:id="rId3"/>
    <p:sldId id="293" r:id="rId4"/>
    <p:sldId id="294" r:id="rId5"/>
    <p:sldId id="295" r:id="rId6"/>
    <p:sldId id="258" r:id="rId7"/>
    <p:sldId id="259" r:id="rId8"/>
    <p:sldId id="296" r:id="rId9"/>
    <p:sldId id="297" r:id="rId10"/>
    <p:sldId id="298" r:id="rId11"/>
    <p:sldId id="299" r:id="rId12"/>
    <p:sldId id="300" r:id="rId13"/>
    <p:sldId id="262" r:id="rId14"/>
    <p:sldId id="301" r:id="rId15"/>
    <p:sldId id="302" r:id="rId16"/>
    <p:sldId id="289" r:id="rId17"/>
    <p:sldId id="288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3" r:id="rId28"/>
    <p:sldId id="314" r:id="rId29"/>
    <p:sldId id="315" r:id="rId30"/>
    <p:sldId id="316" r:id="rId31"/>
    <p:sldId id="327" r:id="rId32"/>
    <p:sldId id="324" r:id="rId33"/>
    <p:sldId id="320" r:id="rId34"/>
    <p:sldId id="317" r:id="rId35"/>
    <p:sldId id="318" r:id="rId36"/>
    <p:sldId id="319" r:id="rId37"/>
    <p:sldId id="312" r:id="rId38"/>
    <p:sldId id="321" r:id="rId39"/>
    <p:sldId id="322" r:id="rId40"/>
    <p:sldId id="323" r:id="rId41"/>
    <p:sldId id="325" r:id="rId42"/>
    <p:sldId id="326" r:id="rId43"/>
    <p:sldId id="32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34" autoAdjust="0"/>
  </p:normalViewPr>
  <p:slideViewPr>
    <p:cSldViewPr>
      <p:cViewPr varScale="1">
        <p:scale>
          <a:sx n="100" d="100"/>
          <a:sy n="100" d="100"/>
        </p:scale>
        <p:origin x="2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69949-CAE2-4834-8D8E-77FB02A30A3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B095A-3776-4C28-932B-D4357299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26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B095A-3776-4C28-932B-D4357299F9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B095A-3776-4C28-932B-D4357299F9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8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A8EACA3-889F-4DB4-BCFD-AA7A310A099C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A1B1DBE-124F-47A5-A286-CB23DF64E33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The Romanian Trip</a:t>
            </a:r>
          </a:p>
        </p:txBody>
      </p:sp>
    </p:spTree>
    <p:extLst>
      <p:ext uri="{BB962C8B-B14F-4D97-AF65-F5344CB8AC3E}">
        <p14:creationId xmlns:p14="http://schemas.microsoft.com/office/powerpoint/2010/main" val="3346511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CED12F-88D3-465D-96BF-A753C86D0F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66800"/>
            <a:ext cx="3851672" cy="51355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F4CEFC-633F-4FCE-9661-F71289E678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3546872" cy="4729163"/>
          </a:xfrm>
        </p:spPr>
      </p:pic>
    </p:spTree>
    <p:extLst>
      <p:ext uri="{BB962C8B-B14F-4D97-AF65-F5344CB8AC3E}">
        <p14:creationId xmlns:p14="http://schemas.microsoft.com/office/powerpoint/2010/main" val="577265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A19673-E086-4937-9356-548467C213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4038600" cy="302895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D90F16C-1E97-4A51-9945-62BBA45FB6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430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713302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A5CF56-D919-4F55-9808-61584D4D32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3565922" cy="4754563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CE6DD9A-EAB8-44BB-A511-7A0D98A150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0"/>
            <a:ext cx="3508772" cy="4678363"/>
          </a:xfrm>
        </p:spPr>
      </p:pic>
    </p:spTree>
    <p:extLst>
      <p:ext uri="{BB962C8B-B14F-4D97-AF65-F5344CB8AC3E}">
        <p14:creationId xmlns:p14="http://schemas.microsoft.com/office/powerpoint/2010/main" val="248029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2BB047-53FC-4028-BCD0-7897B5AE7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62000"/>
            <a:ext cx="4059436" cy="5412582"/>
          </a:xfrm>
        </p:spPr>
      </p:pic>
    </p:spTree>
    <p:extLst>
      <p:ext uri="{BB962C8B-B14F-4D97-AF65-F5344CB8AC3E}">
        <p14:creationId xmlns:p14="http://schemas.microsoft.com/office/powerpoint/2010/main" val="569359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351145-BEE7-4B1D-8A19-06D4E28553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3733800" cy="49784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CF54A2-6CEE-460E-BB60-61C98ECE82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95400"/>
            <a:ext cx="3657600" cy="4876800"/>
          </a:xfrm>
        </p:spPr>
      </p:pic>
    </p:spTree>
    <p:extLst>
      <p:ext uri="{BB962C8B-B14F-4D97-AF65-F5344CB8AC3E}">
        <p14:creationId xmlns:p14="http://schemas.microsoft.com/office/powerpoint/2010/main" val="118921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CF3411-7740-4078-BFA8-83900D886C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33400"/>
            <a:ext cx="3012685" cy="53641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60EA4D-20DF-4F17-B158-BD44860BE8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14" y="1066800"/>
            <a:ext cx="3794522" cy="5059363"/>
          </a:xfrm>
        </p:spPr>
      </p:pic>
    </p:spTree>
    <p:extLst>
      <p:ext uri="{BB962C8B-B14F-4D97-AF65-F5344CB8AC3E}">
        <p14:creationId xmlns:p14="http://schemas.microsoft.com/office/powerpoint/2010/main" val="3458827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485C96-944B-4479-B14C-C8D7CB029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7200"/>
            <a:ext cx="4194572" cy="5592763"/>
          </a:xfrm>
        </p:spPr>
      </p:pic>
    </p:spTree>
    <p:extLst>
      <p:ext uri="{BB962C8B-B14F-4D97-AF65-F5344CB8AC3E}">
        <p14:creationId xmlns:p14="http://schemas.microsoft.com/office/powerpoint/2010/main" val="154055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BF673C-99BC-44D9-9457-244C5D319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7609417" cy="5707063"/>
          </a:xfrm>
        </p:spPr>
      </p:pic>
    </p:spTree>
    <p:extLst>
      <p:ext uri="{BB962C8B-B14F-4D97-AF65-F5344CB8AC3E}">
        <p14:creationId xmlns:p14="http://schemas.microsoft.com/office/powerpoint/2010/main" val="510900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9EF565-6CBC-43C0-8D43-69BE2ADEC0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09600"/>
            <a:ext cx="3352800" cy="5951221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5C8E18D-E934-4EA5-A645-434CD4C9B2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3771900" cy="5029200"/>
          </a:xfrm>
        </p:spPr>
      </p:pic>
    </p:spTree>
    <p:extLst>
      <p:ext uri="{BB962C8B-B14F-4D97-AF65-F5344CB8AC3E}">
        <p14:creationId xmlns:p14="http://schemas.microsoft.com/office/powerpoint/2010/main" val="1945750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04FA77-DC00-4EB8-A899-8E114B93F7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3581400" cy="4775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8FD39F-B35E-450A-8D32-087DC84EC3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47800"/>
            <a:ext cx="3792736" cy="5056982"/>
          </a:xfrm>
        </p:spPr>
      </p:pic>
    </p:spTree>
    <p:extLst>
      <p:ext uri="{BB962C8B-B14F-4D97-AF65-F5344CB8AC3E}">
        <p14:creationId xmlns:p14="http://schemas.microsoft.com/office/powerpoint/2010/main" val="3985049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9B1A62-7E4B-4574-B92A-600ECA6B2C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3394472" cy="45259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0B5A34-229A-4CAD-A7ED-8999468008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28022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96A334-4019-4669-8499-BA4E6A4FB7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3737372" cy="49831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43A250-74A0-44FB-88A3-26BDF15CBE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95400"/>
            <a:ext cx="3623072" cy="4830763"/>
          </a:xfrm>
        </p:spPr>
      </p:pic>
    </p:spTree>
    <p:extLst>
      <p:ext uri="{BB962C8B-B14F-4D97-AF65-F5344CB8AC3E}">
        <p14:creationId xmlns:p14="http://schemas.microsoft.com/office/powerpoint/2010/main" val="3911835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375C75-D74F-4705-8D33-F81CD06C11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57275"/>
            <a:ext cx="3600450" cy="48006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7BDB5C-FF8C-4BE9-8C97-5AF922AEC5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46162"/>
            <a:ext cx="3623072" cy="4830763"/>
          </a:xfrm>
        </p:spPr>
      </p:pic>
    </p:spTree>
    <p:extLst>
      <p:ext uri="{BB962C8B-B14F-4D97-AF65-F5344CB8AC3E}">
        <p14:creationId xmlns:p14="http://schemas.microsoft.com/office/powerpoint/2010/main" val="922502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366450-DDEB-47FD-A82D-A9B48734B5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755217"/>
            <a:ext cx="2743200" cy="488358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B74975-79BD-4EBA-AFBE-46B3320071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3714750" cy="4953000"/>
          </a:xfrm>
        </p:spPr>
      </p:pic>
    </p:spTree>
    <p:extLst>
      <p:ext uri="{BB962C8B-B14F-4D97-AF65-F5344CB8AC3E}">
        <p14:creationId xmlns:p14="http://schemas.microsoft.com/office/powerpoint/2010/main" val="973071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D5C1E6-C155-4CF5-95CB-10AAC8713B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90600"/>
            <a:ext cx="2971800" cy="527494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D8E415-07A5-44AF-818D-18D0AF6457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3714750" cy="4953000"/>
          </a:xfrm>
        </p:spPr>
      </p:pic>
    </p:spTree>
    <p:extLst>
      <p:ext uri="{BB962C8B-B14F-4D97-AF65-F5344CB8AC3E}">
        <p14:creationId xmlns:p14="http://schemas.microsoft.com/office/powerpoint/2010/main" val="3264147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E418E0D-B1F9-4EEE-B69E-6D66EB9D6C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90600"/>
            <a:ext cx="2911227" cy="517551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8B9D55E-A38C-4659-894D-2CD795A77F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4477808" cy="3358356"/>
          </a:xfrm>
        </p:spPr>
      </p:pic>
    </p:spTree>
    <p:extLst>
      <p:ext uri="{BB962C8B-B14F-4D97-AF65-F5344CB8AC3E}">
        <p14:creationId xmlns:p14="http://schemas.microsoft.com/office/powerpoint/2010/main" val="531181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92F797-F962-40B6-B939-DD1A7476A1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3886200" cy="51816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25B8FB0-F280-4CF5-8445-4531959B01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71600"/>
            <a:ext cx="2541925" cy="4525963"/>
          </a:xfrm>
        </p:spPr>
      </p:pic>
    </p:spTree>
    <p:extLst>
      <p:ext uri="{BB962C8B-B14F-4D97-AF65-F5344CB8AC3E}">
        <p14:creationId xmlns:p14="http://schemas.microsoft.com/office/powerpoint/2010/main" val="2069916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5F7046-691A-4272-AC99-31680A892F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3680222" cy="49069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345F93-43EA-45F8-8C61-645A5FB076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640336" cy="4853782"/>
          </a:xfrm>
        </p:spPr>
      </p:pic>
    </p:spTree>
    <p:extLst>
      <p:ext uri="{BB962C8B-B14F-4D97-AF65-F5344CB8AC3E}">
        <p14:creationId xmlns:p14="http://schemas.microsoft.com/office/powerpoint/2010/main" val="1012865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5F6992-91B6-4F3D-95CE-094D99D73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152217" cy="5364163"/>
          </a:xfrm>
        </p:spPr>
      </p:pic>
    </p:spTree>
    <p:extLst>
      <p:ext uri="{BB962C8B-B14F-4D97-AF65-F5344CB8AC3E}">
        <p14:creationId xmlns:p14="http://schemas.microsoft.com/office/powerpoint/2010/main" val="3256648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8F8F66-230C-4336-B122-620B8253D9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47700"/>
            <a:ext cx="3048000" cy="541020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FF453BB-A3AA-49FD-9987-50FDECEB8E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47701"/>
            <a:ext cx="3048000" cy="5410200"/>
          </a:xfrm>
        </p:spPr>
      </p:pic>
    </p:spTree>
    <p:extLst>
      <p:ext uri="{BB962C8B-B14F-4D97-AF65-F5344CB8AC3E}">
        <p14:creationId xmlns:p14="http://schemas.microsoft.com/office/powerpoint/2010/main" val="675626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A4A153-CE68-40E6-B6A6-55EDE3D233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0"/>
            <a:ext cx="2542318" cy="45259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9E0954-D86F-4ECF-AB95-065E5E021D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2541434" cy="4525963"/>
          </a:xfrm>
        </p:spPr>
      </p:pic>
    </p:spTree>
    <p:extLst>
      <p:ext uri="{BB962C8B-B14F-4D97-AF65-F5344CB8AC3E}">
        <p14:creationId xmlns:p14="http://schemas.microsoft.com/office/powerpoint/2010/main" val="1277595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0A188D-76CD-42B9-82B3-A4F52F8D9D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7200"/>
            <a:ext cx="3093790" cy="5029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A47AC49-4F70-4288-83CA-F7B816E880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"/>
            <a:ext cx="3206750" cy="5691982"/>
          </a:xfrm>
        </p:spPr>
      </p:pic>
    </p:spTree>
    <p:extLst>
      <p:ext uri="{BB962C8B-B14F-4D97-AF65-F5344CB8AC3E}">
        <p14:creationId xmlns:p14="http://schemas.microsoft.com/office/powerpoint/2010/main" val="748394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E7B653-F4C3-4890-9A1D-E8D5AB8C50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3394472" cy="45259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9F913E-DF63-47CE-9C1A-3433E8C31D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526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906365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054134-5F89-448E-943C-192F0FDFE5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200"/>
            <a:ext cx="3065619" cy="544147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28E534-B20C-4B57-AA25-E9CA707020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66800"/>
            <a:ext cx="2635697" cy="4678363"/>
          </a:xfrm>
        </p:spPr>
      </p:pic>
    </p:spTree>
    <p:extLst>
      <p:ext uri="{BB962C8B-B14F-4D97-AF65-F5344CB8AC3E}">
        <p14:creationId xmlns:p14="http://schemas.microsoft.com/office/powerpoint/2010/main" val="945767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2F92E1-BC77-4012-A5D3-90DE536133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3600450" cy="48006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517DE6-4042-4DD0-93D6-82DD5380D6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0"/>
            <a:ext cx="3565922" cy="4754563"/>
          </a:xfrm>
        </p:spPr>
      </p:pic>
    </p:spTree>
    <p:extLst>
      <p:ext uri="{BB962C8B-B14F-4D97-AF65-F5344CB8AC3E}">
        <p14:creationId xmlns:p14="http://schemas.microsoft.com/office/powerpoint/2010/main" val="3890950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520CF7-6426-44FD-8E31-0328F85BBE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200"/>
            <a:ext cx="2971800" cy="527494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238826-D150-4201-A01C-54942C3BAF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95400"/>
            <a:ext cx="2837019" cy="5035709"/>
          </a:xfrm>
        </p:spPr>
      </p:pic>
    </p:spTree>
    <p:extLst>
      <p:ext uri="{BB962C8B-B14F-4D97-AF65-F5344CB8AC3E}">
        <p14:creationId xmlns:p14="http://schemas.microsoft.com/office/powerpoint/2010/main" val="2629393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08EF39-2B5C-4FB7-9510-64B04315A9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43000"/>
            <a:ext cx="3771900" cy="5029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2D0652-083F-4D39-8577-B32D143D16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400"/>
            <a:ext cx="2747493" cy="4876800"/>
          </a:xfrm>
        </p:spPr>
      </p:pic>
    </p:spTree>
    <p:extLst>
      <p:ext uri="{BB962C8B-B14F-4D97-AF65-F5344CB8AC3E}">
        <p14:creationId xmlns:p14="http://schemas.microsoft.com/office/powerpoint/2010/main" val="2962209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25C7D3-98F1-4D95-A1E6-B3039FC545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4038600" cy="302895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2A5503B-2504-4099-BEAF-0054490B7F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971800"/>
            <a:ext cx="4334934" cy="2438400"/>
          </a:xfrm>
        </p:spPr>
      </p:pic>
    </p:spTree>
    <p:extLst>
      <p:ext uri="{BB962C8B-B14F-4D97-AF65-F5344CB8AC3E}">
        <p14:creationId xmlns:p14="http://schemas.microsoft.com/office/powerpoint/2010/main" val="281985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7EC447-C484-458E-8907-393AC067C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28600"/>
            <a:ext cx="3563154" cy="6324600"/>
          </a:xfrm>
        </p:spPr>
      </p:pic>
    </p:spTree>
    <p:extLst>
      <p:ext uri="{BB962C8B-B14F-4D97-AF65-F5344CB8AC3E}">
        <p14:creationId xmlns:p14="http://schemas.microsoft.com/office/powerpoint/2010/main" val="776587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7155ECA-4939-433C-B20A-3019C7055C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14399"/>
            <a:ext cx="3965972" cy="528796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021EA18-20E9-4684-9FF3-21FCD40FA7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52245"/>
            <a:ext cx="2590800" cy="4612272"/>
          </a:xfrm>
        </p:spPr>
      </p:pic>
    </p:spTree>
    <p:extLst>
      <p:ext uri="{BB962C8B-B14F-4D97-AF65-F5344CB8AC3E}">
        <p14:creationId xmlns:p14="http://schemas.microsoft.com/office/powerpoint/2010/main" val="4154420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39C24F-5032-402C-8AE7-9013E1954C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"/>
            <a:ext cx="4396977" cy="5862636"/>
          </a:xfrm>
        </p:spPr>
      </p:pic>
    </p:spTree>
    <p:extLst>
      <p:ext uri="{BB962C8B-B14F-4D97-AF65-F5344CB8AC3E}">
        <p14:creationId xmlns:p14="http://schemas.microsoft.com/office/powerpoint/2010/main" val="1122022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5F677CB-DEA3-4F1A-B0A0-FEAB9F7D5E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09600"/>
            <a:ext cx="3022063" cy="5364163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E53B499-FB77-4663-80C0-DC90FD70F5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09600"/>
            <a:ext cx="2957670" cy="5249864"/>
          </a:xfrm>
        </p:spPr>
      </p:pic>
    </p:spTree>
    <p:extLst>
      <p:ext uri="{BB962C8B-B14F-4D97-AF65-F5344CB8AC3E}">
        <p14:creationId xmlns:p14="http://schemas.microsoft.com/office/powerpoint/2010/main" val="192191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D56D26-5679-438A-8E32-4A36DE8D1F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4869181" cy="2743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61A83A-56D8-4DD0-992D-6B65B9B63B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2819400" cy="5004436"/>
          </a:xfrm>
        </p:spPr>
      </p:pic>
    </p:spTree>
    <p:extLst>
      <p:ext uri="{BB962C8B-B14F-4D97-AF65-F5344CB8AC3E}">
        <p14:creationId xmlns:p14="http://schemas.microsoft.com/office/powerpoint/2010/main" val="2813390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8E510C4-7ACD-4203-BA96-DB8B33D0F1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90800"/>
            <a:ext cx="4038600" cy="302895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A6000F5-B35E-4775-9116-E51BF6DCCC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4116423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5AFA62-9BE8-451E-9F16-5D57500FB1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4038600" cy="40386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2C6243C-DA36-4266-ABBF-D6C63A50FA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526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331343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2E99D2-FB76-4DC3-BA5E-02BDE5D8FD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4800"/>
            <a:ext cx="3141819" cy="557672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9867A7-C8E1-4B06-AD94-599E3B6DF1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95400"/>
            <a:ext cx="2835027" cy="5040048"/>
          </a:xfrm>
        </p:spPr>
      </p:pic>
    </p:spTree>
    <p:extLst>
      <p:ext uri="{BB962C8B-B14F-4D97-AF65-F5344CB8AC3E}">
        <p14:creationId xmlns:p14="http://schemas.microsoft.com/office/powerpoint/2010/main" val="718161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0916D-8046-4CAA-9DD9-0D5840BC3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598569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24F487-3DB2-492F-BF58-31713BA8B8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599"/>
            <a:ext cx="2971800" cy="527494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58AC457-F52C-4C21-951B-A339D33F31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74343"/>
            <a:ext cx="3124200" cy="5545456"/>
          </a:xfrm>
        </p:spPr>
      </p:pic>
    </p:spTree>
    <p:extLst>
      <p:ext uri="{BB962C8B-B14F-4D97-AF65-F5344CB8AC3E}">
        <p14:creationId xmlns:p14="http://schemas.microsoft.com/office/powerpoint/2010/main" val="350559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D35D312-268D-4DFC-89BB-80292201A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8033584" cy="4525963"/>
          </a:xfrm>
        </p:spPr>
      </p:pic>
    </p:spTree>
    <p:extLst>
      <p:ext uri="{BB962C8B-B14F-4D97-AF65-F5344CB8AC3E}">
        <p14:creationId xmlns:p14="http://schemas.microsoft.com/office/powerpoint/2010/main" val="259125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A95B11-9399-4F4C-AEEE-5B0CECE98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33400"/>
            <a:ext cx="4343400" cy="5791200"/>
          </a:xfrm>
        </p:spPr>
      </p:pic>
    </p:spTree>
    <p:extLst>
      <p:ext uri="{BB962C8B-B14F-4D97-AF65-F5344CB8AC3E}">
        <p14:creationId xmlns:p14="http://schemas.microsoft.com/office/powerpoint/2010/main" val="113335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20386A-0938-4F1B-BDD5-04F59B006E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3680222" cy="49069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38E8CA-130F-4B7F-BA25-D288096775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66800"/>
            <a:ext cx="3680222" cy="4906963"/>
          </a:xfrm>
        </p:spPr>
      </p:pic>
    </p:spTree>
    <p:extLst>
      <p:ext uri="{BB962C8B-B14F-4D97-AF65-F5344CB8AC3E}">
        <p14:creationId xmlns:p14="http://schemas.microsoft.com/office/powerpoint/2010/main" val="123620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E7F145-DA24-474B-8BD6-04BC310301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00099"/>
            <a:ext cx="3851672" cy="5135563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58FEC0A-0496-4C52-BFC1-4130BD4C8A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598"/>
            <a:ext cx="3098278" cy="5516563"/>
          </a:xfrm>
        </p:spPr>
      </p:pic>
    </p:spTree>
    <p:extLst>
      <p:ext uri="{BB962C8B-B14F-4D97-AF65-F5344CB8AC3E}">
        <p14:creationId xmlns:p14="http://schemas.microsoft.com/office/powerpoint/2010/main" val="4227930256"/>
      </p:ext>
    </p:extLst>
  </p:cSld>
  <p:clrMapOvr>
    <a:masterClrMapping/>
  </p:clrMapOvr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168</TotalTime>
  <Words>7</Words>
  <Application>Microsoft Office PowerPoint</Application>
  <PresentationFormat>On-screen Show (4:3)</PresentationFormat>
  <Paragraphs>6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Tw Cen MT</vt:lpstr>
      <vt:lpstr>Thatch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Curtis W Hart (curthart)</dc:creator>
  <cp:lastModifiedBy>EastShelby</cp:lastModifiedBy>
  <cp:revision>18</cp:revision>
  <dcterms:created xsi:type="dcterms:W3CDTF">2014-04-21T21:15:34Z</dcterms:created>
  <dcterms:modified xsi:type="dcterms:W3CDTF">2017-07-09T14:08:08Z</dcterms:modified>
</cp:coreProperties>
</file>