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4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9135533" cy="6851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9344"/>
          </a:xfrm>
        </p:spPr>
        <p:txBody>
          <a:bodyPr>
            <a:normAutofit/>
          </a:bodyPr>
          <a:lstStyle>
            <a:lvl1pPr>
              <a:defRPr sz="4000" b="1" i="0"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5605"/>
            <a:ext cx="7886700" cy="4351338"/>
          </a:xfrm>
        </p:spPr>
        <p:txBody>
          <a:bodyPr/>
          <a:lstStyle>
            <a:lvl1pPr>
              <a:defRPr b="1">
                <a:latin typeface="Cambria" charset="0"/>
                <a:ea typeface="Cambria" charset="0"/>
                <a:cs typeface="Cambria" charset="0"/>
              </a:defRPr>
            </a:lvl1pPr>
            <a:lvl2pPr>
              <a:defRPr b="1">
                <a:latin typeface="Cambria" charset="0"/>
                <a:ea typeface="Cambria" charset="0"/>
                <a:cs typeface="Cambria" charset="0"/>
              </a:defRPr>
            </a:lvl2pPr>
            <a:lvl3pPr>
              <a:defRPr b="1">
                <a:latin typeface="Cambria" charset="0"/>
                <a:ea typeface="Cambria" charset="0"/>
                <a:cs typeface="Cambria" charset="0"/>
              </a:defRPr>
            </a:lvl3pPr>
            <a:lvl4pPr>
              <a:defRPr b="1">
                <a:latin typeface="Cambria" charset="0"/>
                <a:ea typeface="Cambria" charset="0"/>
                <a:cs typeface="Cambria" charset="0"/>
              </a:defRPr>
            </a:lvl4pPr>
            <a:lvl5pPr>
              <a:defRPr b="1">
                <a:latin typeface="Cambria" charset="0"/>
                <a:ea typeface="Cambria" charset="0"/>
                <a:cs typeface="Cambri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9135533" cy="68516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A9CA-3D42-C245-977D-522A2CF18F43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80A3-9147-BE4D-A31B-4C8C32650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8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8819"/>
          </a:xfrm>
        </p:spPr>
        <p:txBody>
          <a:bodyPr/>
          <a:lstStyle/>
          <a:p>
            <a:r>
              <a:rPr lang="en-US" b="1" dirty="0" smtClean="0">
                <a:latin typeface="Cambria" charset="0"/>
                <a:ea typeface="Cambria" charset="0"/>
                <a:cs typeface="Cambria" charset="0"/>
              </a:rPr>
              <a:t>Matthew 20:25–28</a:t>
            </a:r>
            <a:endParaRPr lang="en-US" b="1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072056"/>
            <a:ext cx="76009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u="none" strike="noStrike" baseline="30000" dirty="0" smtClean="0">
                <a:effectLst/>
                <a:latin typeface="Cambria" charset="0"/>
                <a:ea typeface="Cambria" charset="0"/>
                <a:cs typeface="Cambria" charset="0"/>
              </a:rPr>
              <a:t>25</a:t>
            </a:r>
            <a:r>
              <a:rPr lang="en-US" sz="2800" b="1" u="none" strike="noStrike" dirty="0" smtClean="0">
                <a:effectLst/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But Jesus called them to him and said, “You know that the rulers of the Gentiles lord it over them, and their great ones exercise authority over them. </a:t>
            </a:r>
            <a:r>
              <a:rPr lang="en-US" sz="2800" b="1" u="none" strike="noStrike" baseline="30000" dirty="0" smtClean="0">
                <a:effectLst/>
                <a:latin typeface="Cambria" charset="0"/>
                <a:ea typeface="Cambria" charset="0"/>
                <a:cs typeface="Cambria" charset="0"/>
              </a:rPr>
              <a:t>26</a:t>
            </a:r>
            <a:r>
              <a:rPr lang="en-US" sz="2800" b="1" u="none" strike="noStrike" dirty="0" smtClean="0">
                <a:effectLst/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It shall not be so among you. But whoever would be great among you must be your servant, </a:t>
            </a:r>
            <a:r>
              <a:rPr lang="en-US" sz="2800" b="1" u="none" strike="noStrike" baseline="30000" dirty="0" smtClean="0">
                <a:effectLst/>
                <a:latin typeface="Cambria" charset="0"/>
                <a:ea typeface="Cambria" charset="0"/>
                <a:cs typeface="Cambria" charset="0"/>
              </a:rPr>
              <a:t>27</a:t>
            </a:r>
            <a:r>
              <a:rPr lang="en-US" sz="2800" b="1" u="none" strike="noStrike" dirty="0" smtClean="0">
                <a:effectLst/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and whoever would be first among you must be your slave, </a:t>
            </a:r>
            <a:r>
              <a:rPr lang="en-US" sz="2800" b="1" u="none" strike="noStrike" baseline="30000" dirty="0" smtClean="0">
                <a:effectLst/>
                <a:latin typeface="Cambria" charset="0"/>
                <a:ea typeface="Cambria" charset="0"/>
                <a:cs typeface="Cambria" charset="0"/>
              </a:rPr>
              <a:t>28</a:t>
            </a:r>
            <a:r>
              <a:rPr lang="en-US" sz="2800" b="1" u="none" strike="noStrike" dirty="0" smtClean="0">
                <a:effectLst/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even as the Son of Man came </a:t>
            </a:r>
            <a:b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</a:b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not to be served but to serve, and to give </a:t>
            </a:r>
            <a:b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</a:br>
            <a:r>
              <a:rPr lang="en-US" sz="2800" b="1" dirty="0" smtClean="0">
                <a:effectLst/>
                <a:latin typeface="Cambria" charset="0"/>
                <a:ea typeface="Cambria" charset="0"/>
                <a:cs typeface="Cambria" charset="0"/>
              </a:rPr>
              <a:t>his life as a ransom for many.”</a:t>
            </a:r>
            <a:r>
              <a:rPr lang="en-US" sz="2800" b="1" dirty="0" smtClean="0"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godly father is a shepherd.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5:1–2</a:t>
            </a:r>
          </a:p>
          <a:p>
            <a:r>
              <a:rPr lang="en-US" dirty="0" smtClean="0"/>
              <a:t>1 Timothy 3:4–5</a:t>
            </a:r>
          </a:p>
          <a:p>
            <a:r>
              <a:rPr lang="en-US" dirty="0" smtClean="0"/>
              <a:t>Psalm 23</a:t>
            </a:r>
          </a:p>
          <a:p>
            <a:r>
              <a:rPr lang="en-US" dirty="0" smtClean="0"/>
              <a:t>John 10:1–5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198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godly father is a servant.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20:25–28</a:t>
            </a:r>
          </a:p>
          <a:p>
            <a:r>
              <a:rPr lang="en-US" dirty="0" smtClean="0"/>
              <a:t>John 13:2–5, 12–16</a:t>
            </a:r>
          </a:p>
          <a:p>
            <a:r>
              <a:rPr lang="en-US" dirty="0" smtClean="0"/>
              <a:t>Philippians 2:3–7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36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godly father is a priest.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2:9–10</a:t>
            </a:r>
          </a:p>
          <a:p>
            <a:r>
              <a:rPr lang="en-US" dirty="0" smtClean="0"/>
              <a:t>Job 1:1–2, 4–5</a:t>
            </a:r>
          </a:p>
          <a:p>
            <a:r>
              <a:rPr lang="en-US" dirty="0" smtClean="0"/>
              <a:t>Philippians 4:6–7</a:t>
            </a:r>
          </a:p>
          <a:p>
            <a:r>
              <a:rPr lang="en-US" dirty="0" smtClean="0"/>
              <a:t>Deuteronomy 6:6–8</a:t>
            </a:r>
          </a:p>
          <a:p>
            <a:r>
              <a:rPr lang="en-US" dirty="0" smtClean="0"/>
              <a:t>Ephesians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81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85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130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Matthew 20:25–28</vt:lpstr>
      <vt:lpstr>PowerPoint Presentation</vt:lpstr>
      <vt:lpstr>A godly father is a shepherd.</vt:lpstr>
      <vt:lpstr>A godly father is a servant. </vt:lpstr>
      <vt:lpstr>A godly father is a priest.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Terry Francis</cp:lastModifiedBy>
  <cp:revision>3</cp:revision>
  <dcterms:created xsi:type="dcterms:W3CDTF">2017-06-15T19:56:12Z</dcterms:created>
  <dcterms:modified xsi:type="dcterms:W3CDTF">2017-06-18T11:17:32Z</dcterms:modified>
</cp:coreProperties>
</file>