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57"/>
    <p:restoredTop sz="94687"/>
  </p:normalViewPr>
  <p:slideViewPr>
    <p:cSldViewPr snapToGrid="0" snapToObjects="1">
      <p:cViewPr varScale="1">
        <p:scale>
          <a:sx n="75" d="100"/>
          <a:sy n="75" d="100"/>
        </p:scale>
        <p:origin x="184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B7B8-2CB3-9546-A639-34025CF41FAF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6F7B-EA1F-5946-93DE-84D4D41E7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B7B8-2CB3-9546-A639-34025CF41FAF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6F7B-EA1F-5946-93DE-84D4D41E7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B7B8-2CB3-9546-A639-34025CF41FAF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6F7B-EA1F-5946-93DE-84D4D41E7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B7B8-2CB3-9546-A639-34025CF41FAF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6F7B-EA1F-5946-93DE-84D4D41E7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B7B8-2CB3-9546-A639-34025CF41FAF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6F7B-EA1F-5946-93DE-84D4D41E7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B7B8-2CB3-9546-A639-34025CF41FAF}" type="datetimeFigureOut">
              <a:rPr lang="en-US" smtClean="0"/>
              <a:t>6/18/17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6F7B-EA1F-5946-93DE-84D4D41E7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B7B8-2CB3-9546-A639-34025CF41FAF}" type="datetimeFigureOut">
              <a:rPr lang="en-US" smtClean="0"/>
              <a:t>6/18/17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6F7B-EA1F-5946-93DE-84D4D41E7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B7B8-2CB3-9546-A639-34025CF41FAF}" type="datetimeFigureOut">
              <a:rPr lang="en-US" smtClean="0"/>
              <a:t>6/18/17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6F7B-EA1F-5946-93DE-84D4D41E7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B7B8-2CB3-9546-A639-34025CF41FAF}" type="datetimeFigureOut">
              <a:rPr lang="en-US" smtClean="0"/>
              <a:t>6/18/17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6F7B-EA1F-5946-93DE-84D4D41E7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B7B8-2CB3-9546-A639-34025CF41FAF}" type="datetimeFigureOut">
              <a:rPr lang="en-US" smtClean="0"/>
              <a:t>6/18/17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6F7B-EA1F-5946-93DE-84D4D41E7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B7B8-2CB3-9546-A639-34025CF41FAF}" type="datetimeFigureOut">
              <a:rPr lang="en-US" smtClean="0"/>
              <a:t>6/18/17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6F7B-EA1F-5946-93DE-84D4D41E7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0"/>
            <a:ext cx="9144000" cy="685800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1701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CB7B8-2CB3-9546-A639-34025CF41FAF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36F7B-EA1F-5946-93DE-84D4D41E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n-lt"/>
          <a:ea typeface="Cambria" charset="0"/>
          <a:cs typeface="Cambri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12:7–9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1181820"/>
            <a:ext cx="67383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none" strike="noStrike" baseline="30000" dirty="0" smtClean="0">
                <a:solidFill>
                  <a:schemeClr val="bg1"/>
                </a:solidFill>
                <a:effectLst/>
              </a:rPr>
              <a:t>7</a:t>
            </a:r>
            <a:r>
              <a:rPr lang="en-US" sz="2800" b="1" u="none" strike="noStrike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effectLst/>
              </a:rPr>
              <a:t>So to keep me from becoming conceited because of the surpassing greatness of the revelations, a thorn was given me in the flesh, a messenger of Satan to harass me, to keep me from becoming conceited. </a:t>
            </a:r>
            <a:r>
              <a:rPr lang="en-US" sz="2800" b="1" u="none" strike="noStrike" baseline="30000" dirty="0" smtClean="0">
                <a:solidFill>
                  <a:schemeClr val="bg1"/>
                </a:solidFill>
                <a:effectLst/>
              </a:rPr>
              <a:t>8</a:t>
            </a:r>
            <a:r>
              <a:rPr lang="en-US" sz="2800" b="1" u="none" strike="noStrike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effectLst/>
              </a:rPr>
              <a:t>Three times I pleaded with the Lord about this, that it should leave me. </a:t>
            </a:r>
            <a:r>
              <a:rPr lang="en-US" sz="2800" b="1" u="none" strike="noStrike" baseline="30000" dirty="0" smtClean="0">
                <a:solidFill>
                  <a:schemeClr val="bg1"/>
                </a:solidFill>
                <a:effectLst/>
              </a:rPr>
              <a:t>9</a:t>
            </a:r>
            <a:r>
              <a:rPr lang="en-US" sz="2800" b="1" u="none" strike="noStrike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effectLst/>
              </a:rPr>
              <a:t>But he said to </a:t>
            </a:r>
            <a:br>
              <a:rPr lang="en-US" sz="2800" b="1" dirty="0" smtClean="0">
                <a:solidFill>
                  <a:schemeClr val="bg1"/>
                </a:solidFill>
                <a:effectLst/>
              </a:rPr>
            </a:br>
            <a:r>
              <a:rPr lang="en-US" sz="2800" b="1" dirty="0" smtClean="0">
                <a:solidFill>
                  <a:schemeClr val="bg1"/>
                </a:solidFill>
                <a:effectLst/>
              </a:rPr>
              <a:t>me, “My grace is sufficient for you, for </a:t>
            </a:r>
            <a:br>
              <a:rPr lang="en-US" sz="2800" b="1" dirty="0" smtClean="0">
                <a:solidFill>
                  <a:schemeClr val="bg1"/>
                </a:solidFill>
                <a:effectLst/>
              </a:rPr>
            </a:br>
            <a:r>
              <a:rPr lang="en-US" sz="2800" b="1" dirty="0" smtClean="0">
                <a:solidFill>
                  <a:schemeClr val="bg1"/>
                </a:solidFill>
                <a:effectLst/>
              </a:rPr>
              <a:t>my power is made perfect in weakness.” Therefore I will boast all the more gladly </a:t>
            </a:r>
            <a:br>
              <a:rPr lang="en-US" sz="2800" b="1" dirty="0" smtClean="0">
                <a:solidFill>
                  <a:schemeClr val="bg1"/>
                </a:solidFill>
                <a:effectLst/>
              </a:rPr>
            </a:br>
            <a:r>
              <a:rPr lang="en-US" sz="2800" b="1" dirty="0" smtClean="0">
                <a:solidFill>
                  <a:schemeClr val="bg1"/>
                </a:solidFill>
                <a:effectLst/>
              </a:rPr>
              <a:t>of my weaknesses, so that the power of Christ may rest upon me.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pain poster boy: Job.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Financial ruin (Job 1:13–17).</a:t>
            </a:r>
          </a:p>
          <a:p>
            <a:r>
              <a:rPr lang="en-US" dirty="0" smtClean="0"/>
              <a:t>Loss of loved ones (Job 1:18–19). </a:t>
            </a:r>
          </a:p>
          <a:p>
            <a:r>
              <a:rPr lang="en-US" dirty="0" smtClean="0"/>
              <a:t>Physical pain (Job 2:7–8). </a:t>
            </a:r>
          </a:p>
          <a:p>
            <a:r>
              <a:rPr lang="en-US" dirty="0" smtClean="0"/>
              <a:t>Marital turmoil (Job 2:9–10). </a:t>
            </a:r>
          </a:p>
          <a:p>
            <a:r>
              <a:rPr lang="en-US" dirty="0" smtClean="0"/>
              <a:t>Loneliness (Job 19:19). </a:t>
            </a:r>
            <a:endParaRPr lang="en-US" dirty="0" smtClean="0"/>
          </a:p>
          <a:p>
            <a:r>
              <a:rPr lang="en-US" dirty="0" smtClean="0"/>
              <a:t>Betrayal by friends (Job 16:2). </a:t>
            </a:r>
            <a:endParaRPr lang="en-US" dirty="0" smtClean="0"/>
          </a:p>
          <a:p>
            <a:r>
              <a:rPr lang="en-US" dirty="0" smtClean="0"/>
              <a:t>Hopelessness (Job 19:8).</a:t>
            </a:r>
          </a:p>
          <a:p>
            <a:r>
              <a:rPr lang="en-US" dirty="0" smtClean="0"/>
              <a:t>Job survives because he had an “even </a:t>
            </a:r>
            <a:br>
              <a:rPr lang="en-US" dirty="0" smtClean="0"/>
            </a:br>
            <a:r>
              <a:rPr lang="en-US" dirty="0" smtClean="0"/>
              <a:t>though” mindset (Job 13:15). </a:t>
            </a:r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survive the pain?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an “even though” mentality. </a:t>
            </a:r>
          </a:p>
          <a:p>
            <a:r>
              <a:rPr lang="en-US" dirty="0" smtClean="0"/>
              <a:t>Through pain we learn to depend on God. </a:t>
            </a:r>
          </a:p>
          <a:p>
            <a:pPr lvl="1"/>
            <a:r>
              <a:rPr lang="en-US" dirty="0" smtClean="0"/>
              <a:t>2 Corinthians 12:7–10</a:t>
            </a:r>
          </a:p>
          <a:p>
            <a:r>
              <a:rPr lang="en-US" dirty="0" smtClean="0"/>
              <a:t>God hands us fish even though we think He is handing us a serpent. </a:t>
            </a:r>
          </a:p>
          <a:p>
            <a:pPr lvl="1"/>
            <a:r>
              <a:rPr lang="en-US" dirty="0" smtClean="0"/>
              <a:t>Matthew 7:9–11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47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benefits of pain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 is evidence of the ability to feel. </a:t>
            </a:r>
          </a:p>
          <a:p>
            <a:pPr lvl="1"/>
            <a:r>
              <a:rPr lang="en-US" dirty="0" smtClean="0"/>
              <a:t>Ecclesiastes 3:4</a:t>
            </a:r>
          </a:p>
          <a:p>
            <a:pPr lvl="1"/>
            <a:r>
              <a:rPr lang="en-US" dirty="0" smtClean="0"/>
              <a:t>Romans 12:15</a:t>
            </a:r>
          </a:p>
          <a:p>
            <a:r>
              <a:rPr lang="en-US" dirty="0" smtClean="0"/>
              <a:t>Pain help us approach God with humility. </a:t>
            </a:r>
          </a:p>
          <a:p>
            <a:pPr lvl="1"/>
            <a:r>
              <a:rPr lang="en-US" dirty="0" smtClean="0"/>
              <a:t>James 4:8–10</a:t>
            </a:r>
          </a:p>
          <a:p>
            <a:r>
              <a:rPr lang="en-US" dirty="0" smtClean="0"/>
              <a:t>Pain helps us long for heaven. </a:t>
            </a:r>
          </a:p>
          <a:p>
            <a:pPr lvl="1"/>
            <a:r>
              <a:rPr lang="en-US" dirty="0" smtClean="0"/>
              <a:t>Revelation 21:3–4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1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206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Office Theme</vt:lpstr>
      <vt:lpstr>2 Corinthians 12:7–9</vt:lpstr>
      <vt:lpstr>PowerPoint Presentation</vt:lpstr>
      <vt:lpstr>The pain poster boy: Job. </vt:lpstr>
      <vt:lpstr>How can we survive the pain? </vt:lpstr>
      <vt:lpstr>The benefits of pain… 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Francis</dc:creator>
  <cp:lastModifiedBy>Terry Francis</cp:lastModifiedBy>
  <cp:revision>3</cp:revision>
  <dcterms:created xsi:type="dcterms:W3CDTF">2017-06-15T19:41:22Z</dcterms:created>
  <dcterms:modified xsi:type="dcterms:W3CDTF">2017-06-18T11:06:49Z</dcterms:modified>
</cp:coreProperties>
</file>