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0"/>
  </p:notesMasterIdLst>
  <p:sldIdLst>
    <p:sldId id="256" r:id="rId2"/>
    <p:sldId id="257" r:id="rId3"/>
    <p:sldId id="259" r:id="rId4"/>
    <p:sldId id="260" r:id="rId5"/>
    <p:sldId id="261" r:id="rId6"/>
    <p:sldId id="262" r:id="rId7"/>
    <p:sldId id="263" r:id="rId8"/>
    <p:sldId id="258"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919"/>
    <p:restoredTop sz="86399"/>
  </p:normalViewPr>
  <p:slideViewPr>
    <p:cSldViewPr snapToGrid="0" snapToObjects="1">
      <p:cViewPr varScale="1">
        <p:scale>
          <a:sx n="94" d="100"/>
          <a:sy n="94" d="100"/>
        </p:scale>
        <p:origin x="2144" y="184"/>
      </p:cViewPr>
      <p:guideLst/>
    </p:cSldViewPr>
  </p:slideViewPr>
  <p:outlineViewPr>
    <p:cViewPr>
      <p:scale>
        <a:sx n="33" d="100"/>
        <a:sy n="33" d="100"/>
      </p:scale>
      <p:origin x="0" y="-32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presProps" Target="presProps.xml"/><Relationship Id="rId12" Type="http://schemas.openxmlformats.org/officeDocument/2006/relationships/viewProps" Target="viewProps.xml"/><Relationship Id="rId13" Type="http://schemas.openxmlformats.org/officeDocument/2006/relationships/theme" Target="theme/theme1.xml"/><Relationship Id="rId14"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5090082-3CB2-8E41-8E44-A2B645ED0BD7}" type="datetimeFigureOut">
              <a:rPr lang="en-US" smtClean="0"/>
              <a:t>5/21/17</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B20EFDD-B8B7-474B-BEB2-FC453D56E58E}" type="slidenum">
              <a:rPr lang="en-US" smtClean="0"/>
              <a:t>‹#›</a:t>
            </a:fld>
            <a:endParaRPr lang="en-US"/>
          </a:p>
        </p:txBody>
      </p:sp>
    </p:spTree>
    <p:extLst>
      <p:ext uri="{BB962C8B-B14F-4D97-AF65-F5344CB8AC3E}">
        <p14:creationId xmlns:p14="http://schemas.microsoft.com/office/powerpoint/2010/main" val="13182135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E051E4A-7C8F-584F-A84C-047A8165D8E9}" type="datetimeFigureOut">
              <a:rPr lang="en-US" smtClean="0"/>
              <a:t>5/21/17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0B8281-1DE7-404E-BB53-C5C58D67AFCE}" type="slidenum">
              <a:rPr lang="en-US" smtClean="0"/>
              <a:t>‹#›</a:t>
            </a:fld>
            <a:endParaRPr lang="en-US"/>
          </a:p>
        </p:txBody>
      </p:sp>
    </p:spTree>
  </p:cSld>
  <p:clrMapOvr>
    <a:masterClrMapping/>
  </p:clrMapOvr>
  <p:transition>
    <p:wipe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E051E4A-7C8F-584F-A84C-047A8165D8E9}" type="datetimeFigureOut">
              <a:rPr lang="en-US" smtClean="0"/>
              <a:t>5/21/17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0B8281-1DE7-404E-BB53-C5C58D67AFCE}" type="slidenum">
              <a:rPr lang="en-US" smtClean="0"/>
              <a:t>‹#›</a:t>
            </a:fld>
            <a:endParaRPr lang="en-US"/>
          </a:p>
        </p:txBody>
      </p:sp>
    </p:spTree>
  </p:cSld>
  <p:clrMapOvr>
    <a:masterClrMapping/>
  </p:clrMapOvr>
  <p:transition>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E051E4A-7C8F-584F-A84C-047A8165D8E9}" type="datetimeFigureOut">
              <a:rPr lang="en-US" smtClean="0"/>
              <a:t>5/21/17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0B8281-1DE7-404E-BB53-C5C58D67AFCE}" type="slidenum">
              <a:rPr lang="en-US" smtClean="0"/>
              <a:t>‹#›</a:t>
            </a:fld>
            <a:endParaRPr lang="en-US"/>
          </a:p>
        </p:txBody>
      </p:sp>
    </p:spTree>
  </p:cSld>
  <p:clrMapOvr>
    <a:masterClrMapping/>
  </p:clrMapOvr>
  <p:transition>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E051E4A-7C8F-584F-A84C-047A8165D8E9}" type="datetimeFigureOut">
              <a:rPr lang="en-US" smtClean="0"/>
              <a:t>5/21/17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0B8281-1DE7-404E-BB53-C5C58D67AFCE}" type="slidenum">
              <a:rPr lang="en-US" smtClean="0"/>
              <a:t>‹#›</a:t>
            </a:fld>
            <a:endParaRPr lang="en-US"/>
          </a:p>
        </p:txBody>
      </p:sp>
    </p:spTree>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E051E4A-7C8F-584F-A84C-047A8165D8E9}" type="datetimeFigureOut">
              <a:rPr lang="en-US" smtClean="0"/>
              <a:t>5/21/17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0B8281-1DE7-404E-BB53-C5C58D67AFCE}" type="slidenum">
              <a:rPr lang="en-US" smtClean="0"/>
              <a:t>‹#›</a:t>
            </a:fld>
            <a:endParaRPr lang="en-US"/>
          </a:p>
        </p:txBody>
      </p:sp>
    </p:spTree>
  </p:cSld>
  <p:clrMapOvr>
    <a:masterClrMapping/>
  </p:clrMapOvr>
  <p:transition>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E051E4A-7C8F-584F-A84C-047A8165D8E9}" type="datetimeFigureOut">
              <a:rPr lang="en-US" smtClean="0"/>
              <a:t>5/21/17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0B8281-1DE7-404E-BB53-C5C58D67AFCE}" type="slidenum">
              <a:rPr lang="en-US" smtClean="0"/>
              <a:t>‹#›</a:t>
            </a:fld>
            <a:endParaRPr lang="en-US"/>
          </a:p>
        </p:txBody>
      </p:sp>
    </p:spTree>
  </p:cSld>
  <p:clrMapOvr>
    <a:masterClrMapping/>
  </p:clrMapOvr>
  <p:transition>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E051E4A-7C8F-584F-A84C-047A8165D8E9}" type="datetimeFigureOut">
              <a:rPr lang="en-US" smtClean="0"/>
              <a:t>5/21/17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00B8281-1DE7-404E-BB53-C5C58D67AFCE}" type="slidenum">
              <a:rPr lang="en-US" smtClean="0"/>
              <a:t>‹#›</a:t>
            </a:fld>
            <a:endParaRPr lang="en-US"/>
          </a:p>
        </p:txBody>
      </p:sp>
    </p:spTree>
  </p:cSld>
  <p:clrMapOvr>
    <a:masterClrMapping/>
  </p:clrMapOvr>
  <p:transition>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E051E4A-7C8F-584F-A84C-047A8165D8E9}" type="datetimeFigureOut">
              <a:rPr lang="en-US" smtClean="0"/>
              <a:t>5/21/17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00B8281-1DE7-404E-BB53-C5C58D67AFCE}" type="slidenum">
              <a:rPr lang="en-US" smtClean="0"/>
              <a:t>‹#›</a:t>
            </a:fld>
            <a:endParaRPr lang="en-US"/>
          </a:p>
        </p:txBody>
      </p:sp>
    </p:spTree>
  </p:cSld>
  <p:clrMapOvr>
    <a:masterClrMapping/>
  </p:clrMapOvr>
  <p:transition>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E051E4A-7C8F-584F-A84C-047A8165D8E9}" type="datetimeFigureOut">
              <a:rPr lang="en-US" smtClean="0"/>
              <a:t>5/21/17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00B8281-1DE7-404E-BB53-C5C58D67AFCE}" type="slidenum">
              <a:rPr lang="en-US" smtClean="0"/>
              <a:t>‹#›</a:t>
            </a:fld>
            <a:endParaRPr lang="en-US"/>
          </a:p>
        </p:txBody>
      </p:sp>
    </p:spTree>
  </p:cSld>
  <p:clrMapOvr>
    <a:masterClrMapping/>
  </p:clrMapOvr>
  <p:transition>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E051E4A-7C8F-584F-A84C-047A8165D8E9}" type="datetimeFigureOut">
              <a:rPr lang="en-US" smtClean="0"/>
              <a:t>5/21/17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0B8281-1DE7-404E-BB53-C5C58D67AFCE}" type="slidenum">
              <a:rPr lang="en-US" smtClean="0"/>
              <a:t>‹#›</a:t>
            </a:fld>
            <a:endParaRPr lang="en-US"/>
          </a:p>
        </p:txBody>
      </p:sp>
    </p:spTree>
  </p:cSld>
  <p:clrMapOvr>
    <a:masterClrMapping/>
  </p:clrMapOvr>
  <p:transition>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E051E4A-7C8F-584F-A84C-047A8165D8E9}" type="datetimeFigureOut">
              <a:rPr lang="en-US" smtClean="0"/>
              <a:t>5/21/17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0B8281-1DE7-404E-BB53-C5C58D67AFCE}" type="slidenum">
              <a:rPr lang="en-US" smtClean="0"/>
              <a:t>‹#›</a:t>
            </a:fld>
            <a:endParaRPr lang="en-US"/>
          </a:p>
        </p:txBody>
      </p:sp>
    </p:spTree>
  </p:cSld>
  <p:clrMapOvr>
    <a:masterClrMapping/>
  </p:clrMapOvr>
  <p:transition>
    <p:wipe dir="r"/>
  </p:transition>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0" y="-6350"/>
            <a:ext cx="9144000" cy="6858000"/>
          </a:xfrm>
          <a:prstGeom prst="rect">
            <a:avLst/>
          </a:prstGeom>
        </p:spPr>
      </p:pic>
      <p:sp>
        <p:nvSpPr>
          <p:cNvPr id="2" name="Title Placeholder 1"/>
          <p:cNvSpPr>
            <a:spLocks noGrp="1"/>
          </p:cNvSpPr>
          <p:nvPr>
            <p:ph type="title"/>
          </p:nvPr>
        </p:nvSpPr>
        <p:spPr>
          <a:xfrm>
            <a:off x="628650" y="365126"/>
            <a:ext cx="7886700" cy="1079361"/>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628650" y="1613590"/>
            <a:ext cx="7886700" cy="4351338"/>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E051E4A-7C8F-584F-A84C-047A8165D8E9}" type="datetimeFigureOut">
              <a:rPr lang="en-US" smtClean="0"/>
              <a:t>5/21/17</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00B8281-1DE7-404E-BB53-C5C58D67AFCE}" type="slidenum">
              <a:rPr lang="en-US" smtClean="0"/>
              <a:t>‹#›</a:t>
            </a:fld>
            <a:endParaRPr lang="en-US"/>
          </a:p>
        </p:txBody>
      </p:sp>
    </p:spTree>
    <p:extLst>
      <p:ext uri="{BB962C8B-B14F-4D97-AF65-F5344CB8AC3E}">
        <p14:creationId xmlns:p14="http://schemas.microsoft.com/office/powerpoint/2010/main" val="57078626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left)">
                                      <p:cBhvr>
                                        <p:cTn id="10" dur="500"/>
                                        <p:tgtEl>
                                          <p:spTgt spid="3">
                                            <p:txEl>
                                              <p:pRg st="1" end="1"/>
                                            </p:txEl>
                                          </p:spTgt>
                                        </p:tgtEl>
                                      </p:cBhvr>
                                    </p:animEffect>
                                  </p:childTnLst>
                                </p:cTn>
                              </p:par>
                              <p:par>
                                <p:cTn id="11" presetID="22" presetClass="entr" presetSubtype="8"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wipe(left)">
                                      <p:cBhvr>
                                        <p:cTn id="13" dur="500"/>
                                        <p:tgtEl>
                                          <p:spTgt spid="3">
                                            <p:txEl>
                                              <p:pRg st="2" end="2"/>
                                            </p:txEl>
                                          </p:spTgt>
                                        </p:tgtEl>
                                      </p:cBhvr>
                                    </p:animEffect>
                                  </p:childTnLst>
                                </p:cTn>
                              </p:par>
                              <p:par>
                                <p:cTn id="14" presetID="22" presetClass="entr" presetSubtype="8"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wipe(left)">
                                      <p:cBhvr>
                                        <p:cTn id="16" dur="500"/>
                                        <p:tgtEl>
                                          <p:spTgt spid="3">
                                            <p:txEl>
                                              <p:pRg st="3" end="3"/>
                                            </p:txEl>
                                          </p:spTgt>
                                        </p:tgtEl>
                                      </p:cBhvr>
                                    </p:animEffect>
                                  </p:childTnLst>
                                </p:cTn>
                              </p:par>
                              <p:par>
                                <p:cTn id="17" presetID="22" presetClass="entr" presetSubtype="8"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wipe(left)">
                                      <p:cBhvr>
                                        <p:cTn id="19"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tmplLst>
          <p:tmpl lvl="1">
            <p:tnLst>
              <p:par>
                <p:cTn presetID="22" presetClass="entr" presetSubtype="8"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 lvl="2">
            <p:tnLst>
              <p:par>
                <p:cTn presetID="22" presetClass="entr" presetSubtype="8" fill="hold" nodeType="with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 lvl="3">
            <p:tnLst>
              <p:par>
                <p:cTn presetID="22" presetClass="entr" presetSubtype="8" fill="hold" nodeType="with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 lvl="4">
            <p:tnLst>
              <p:par>
                <p:cTn presetID="22" presetClass="entr" presetSubtype="8" fill="hold" nodeType="with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 lvl="5">
            <p:tnLst>
              <p:par>
                <p:cTn presetID="22" presetClass="entr" presetSubtype="8" fill="hold" nodeType="with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Lst>
      </p:bldP>
    </p:bldLst>
  </p:timing>
  <p:txStyles>
    <p:titleStyle>
      <a:lvl1pPr algn="l" defTabSz="914400" rtl="0" eaLnBrk="1" latinLnBrk="0" hangingPunct="1">
        <a:lnSpc>
          <a:spcPct val="90000"/>
        </a:lnSpc>
        <a:spcBef>
          <a:spcPct val="0"/>
        </a:spcBef>
        <a:buNone/>
        <a:defRPr sz="4000" b="1" kern="1200">
          <a:solidFill>
            <a:schemeClr val="tx1"/>
          </a:solidFill>
          <a:latin typeface="Cambria" charset="0"/>
          <a:ea typeface="Cambria" charset="0"/>
          <a:cs typeface="Cambria"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b="1" kern="1200">
          <a:solidFill>
            <a:schemeClr val="tx1"/>
          </a:solidFill>
          <a:latin typeface="Cambria" charset="0"/>
          <a:ea typeface="Cambria" charset="0"/>
          <a:cs typeface="Cambria"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b="1" kern="1200">
          <a:solidFill>
            <a:schemeClr val="tx1"/>
          </a:solidFill>
          <a:latin typeface="Cambria" charset="0"/>
          <a:ea typeface="Cambria" charset="0"/>
          <a:cs typeface="Cambria"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b="1" kern="1200">
          <a:solidFill>
            <a:schemeClr val="tx1"/>
          </a:solidFill>
          <a:latin typeface="Cambria" charset="0"/>
          <a:ea typeface="Cambria" charset="0"/>
          <a:cs typeface="Cambria"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b="1" kern="1200">
          <a:solidFill>
            <a:schemeClr val="tx1"/>
          </a:solidFill>
          <a:latin typeface="Cambria" charset="0"/>
          <a:ea typeface="Cambria" charset="0"/>
          <a:cs typeface="Cambria"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b="1" kern="1200">
          <a:solidFill>
            <a:schemeClr val="tx1"/>
          </a:solidFill>
          <a:latin typeface="Cambria" charset="0"/>
          <a:ea typeface="Cambria" charset="0"/>
          <a:cs typeface="Cambria"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2.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7"/>
            <a:ext cx="7886700" cy="701674"/>
          </a:xfrm>
        </p:spPr>
        <p:txBody>
          <a:bodyPr/>
          <a:lstStyle/>
          <a:p>
            <a:r>
              <a:rPr lang="en-US" smtClean="0"/>
              <a:t>1 Peter 4:10–11</a:t>
            </a:r>
            <a:endParaRPr lang="en-US"/>
          </a:p>
        </p:txBody>
      </p:sp>
      <p:sp>
        <p:nvSpPr>
          <p:cNvPr id="3" name="TextBox 2"/>
          <p:cNvSpPr txBox="1"/>
          <p:nvPr/>
        </p:nvSpPr>
        <p:spPr>
          <a:xfrm>
            <a:off x="628649" y="1066801"/>
            <a:ext cx="8201451" cy="3816429"/>
          </a:xfrm>
          <a:prstGeom prst="rect">
            <a:avLst/>
          </a:prstGeom>
          <a:noFill/>
        </p:spPr>
        <p:txBody>
          <a:bodyPr wrap="square" rtlCol="0">
            <a:spAutoFit/>
          </a:bodyPr>
          <a:lstStyle/>
          <a:p>
            <a:r>
              <a:rPr lang="en-US" sz="2800" b="1" baseline="30000" dirty="0" smtClean="0">
                <a:latin typeface="Cambria" charset="0"/>
                <a:ea typeface="Cambria" charset="0"/>
                <a:cs typeface="Cambria" charset="0"/>
              </a:rPr>
              <a:t>10</a:t>
            </a:r>
            <a:r>
              <a:rPr lang="en-US" sz="2800" b="1" dirty="0" smtClean="0">
                <a:latin typeface="Cambria" charset="0"/>
                <a:ea typeface="Cambria" charset="0"/>
                <a:cs typeface="Cambria" charset="0"/>
              </a:rPr>
              <a:t> </a:t>
            </a:r>
            <a:r>
              <a:rPr lang="en-US" sz="2800" b="1" dirty="0">
                <a:latin typeface="Cambria" charset="0"/>
                <a:ea typeface="Cambria" charset="0"/>
                <a:cs typeface="Cambria" charset="0"/>
              </a:rPr>
              <a:t>As each has received a gift, use it to serve one another, as good stewards of God’s varied grace: </a:t>
            </a:r>
            <a:r>
              <a:rPr lang="en-US" sz="2800" b="1" baseline="30000" dirty="0">
                <a:latin typeface="Cambria" charset="0"/>
                <a:ea typeface="Cambria" charset="0"/>
                <a:cs typeface="Cambria" charset="0"/>
              </a:rPr>
              <a:t>11</a:t>
            </a:r>
            <a:r>
              <a:rPr lang="en-US" sz="2800" b="1" dirty="0">
                <a:latin typeface="Cambria" charset="0"/>
                <a:ea typeface="Cambria" charset="0"/>
                <a:cs typeface="Cambria" charset="0"/>
              </a:rPr>
              <a:t> whoever speaks, as one who speaks oracles of God; whoever serves, as one who serves by the strength that God supplies—in order that in everything God may be glorified through Jesus Christ. To him belong glory and dominion forever and ever. Amen. </a:t>
            </a:r>
          </a:p>
          <a:p>
            <a:endParaRPr lang="en-US" dirty="0"/>
          </a:p>
        </p:txBody>
      </p:sp>
    </p:spTree>
    <p:extLst>
      <p:ext uri="{BB962C8B-B14F-4D97-AF65-F5344CB8AC3E}">
        <p14:creationId xmlns:p14="http://schemas.microsoft.com/office/powerpoint/2010/main" val="957652156"/>
      </p:ext>
    </p:extLst>
  </p:cSld>
  <p:clrMapOvr>
    <a:masterClrMapping/>
  </p:clrMapOvr>
  <p:transition>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395338320"/>
      </p:ext>
    </p:extLst>
  </p:cSld>
  <p:clrMapOvr>
    <a:masterClrMapping/>
  </p:clrMapOvr>
  <p:transition>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Stewardship Defined</a:t>
            </a:r>
            <a:endParaRPr lang="en-US" dirty="0"/>
          </a:p>
        </p:txBody>
      </p:sp>
      <p:sp>
        <p:nvSpPr>
          <p:cNvPr id="3" name="Content Placeholder 2"/>
          <p:cNvSpPr>
            <a:spLocks noGrp="1"/>
          </p:cNvSpPr>
          <p:nvPr>
            <p:ph idx="1"/>
          </p:nvPr>
        </p:nvSpPr>
        <p:spPr/>
        <p:txBody>
          <a:bodyPr/>
          <a:lstStyle/>
          <a:p>
            <a:r>
              <a:rPr lang="en-US" dirty="0" smtClean="0"/>
              <a:t>“manager of a household or estate”</a:t>
            </a:r>
          </a:p>
          <a:p>
            <a:r>
              <a:rPr lang="en-US" dirty="0" smtClean="0"/>
              <a:t>Genesis 1:29–30</a:t>
            </a:r>
          </a:p>
          <a:p>
            <a:r>
              <a:rPr lang="en-US" dirty="0" smtClean="0"/>
              <a:t>Matthew 25:14–30</a:t>
            </a:r>
          </a:p>
        </p:txBody>
      </p:sp>
    </p:spTree>
    <p:extLst>
      <p:ext uri="{BB962C8B-B14F-4D97-AF65-F5344CB8AC3E}">
        <p14:creationId xmlns:p14="http://schemas.microsoft.com/office/powerpoint/2010/main" val="388770264"/>
      </p:ext>
    </p:extLst>
  </p:cSld>
  <p:clrMapOvr>
    <a:masterClrMapping/>
  </p:clrMapOvr>
  <p:transition>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Stewardship applied to the individual</a:t>
            </a:r>
            <a:r>
              <a:rPr lang="mr-IN" dirty="0" smtClean="0"/>
              <a:t>…</a:t>
            </a:r>
            <a:endParaRPr lang="en-US" dirty="0"/>
          </a:p>
        </p:txBody>
      </p:sp>
      <p:sp>
        <p:nvSpPr>
          <p:cNvPr id="3" name="Content Placeholder 2"/>
          <p:cNvSpPr>
            <a:spLocks noGrp="1"/>
          </p:cNvSpPr>
          <p:nvPr>
            <p:ph idx="1"/>
          </p:nvPr>
        </p:nvSpPr>
        <p:spPr/>
        <p:txBody>
          <a:bodyPr/>
          <a:lstStyle/>
          <a:p>
            <a:r>
              <a:rPr lang="en-US" dirty="0" smtClean="0"/>
              <a:t>We must be good managers of our material goods. </a:t>
            </a:r>
          </a:p>
          <a:p>
            <a:pPr lvl="1"/>
            <a:r>
              <a:rPr lang="en-US" dirty="0" smtClean="0"/>
              <a:t>James 1:17</a:t>
            </a:r>
          </a:p>
          <a:p>
            <a:pPr lvl="1"/>
            <a:r>
              <a:rPr lang="en-US" dirty="0" smtClean="0"/>
              <a:t>Matthew 6:33</a:t>
            </a:r>
          </a:p>
          <a:p>
            <a:pPr lvl="1"/>
            <a:r>
              <a:rPr lang="en-US" dirty="0" smtClean="0"/>
              <a:t>Acts 5:29</a:t>
            </a:r>
          </a:p>
          <a:p>
            <a:pPr lvl="1"/>
            <a:r>
              <a:rPr lang="en-US" dirty="0" smtClean="0"/>
              <a:t>1 Corinthians 16:2</a:t>
            </a:r>
          </a:p>
        </p:txBody>
      </p:sp>
    </p:spTree>
    <p:extLst>
      <p:ext uri="{BB962C8B-B14F-4D97-AF65-F5344CB8AC3E}">
        <p14:creationId xmlns:p14="http://schemas.microsoft.com/office/powerpoint/2010/main" val="154826036"/>
      </p:ext>
    </p:extLst>
  </p:cSld>
  <p:clrMapOvr>
    <a:masterClrMapping/>
  </p:clrMapOvr>
  <p:transition>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Stewardship applied to the individual</a:t>
            </a:r>
            <a:r>
              <a:rPr lang="mr-IN" dirty="0" smtClean="0"/>
              <a:t>…</a:t>
            </a:r>
            <a:endParaRPr lang="en-US" dirty="0"/>
          </a:p>
        </p:txBody>
      </p:sp>
      <p:sp>
        <p:nvSpPr>
          <p:cNvPr id="3" name="Content Placeholder 2"/>
          <p:cNvSpPr>
            <a:spLocks noGrp="1"/>
          </p:cNvSpPr>
          <p:nvPr>
            <p:ph idx="1"/>
          </p:nvPr>
        </p:nvSpPr>
        <p:spPr/>
        <p:txBody>
          <a:bodyPr/>
          <a:lstStyle/>
          <a:p>
            <a:r>
              <a:rPr lang="en-US" dirty="0" smtClean="0"/>
              <a:t>We must be good managers of our time.</a:t>
            </a:r>
          </a:p>
          <a:p>
            <a:pPr lvl="1"/>
            <a:r>
              <a:rPr lang="en-US" dirty="0" smtClean="0"/>
              <a:t>Ephesians 5:16</a:t>
            </a:r>
          </a:p>
          <a:p>
            <a:pPr lvl="1"/>
            <a:r>
              <a:rPr lang="en-US" dirty="0" smtClean="0"/>
              <a:t>Colossians 4:5</a:t>
            </a:r>
          </a:p>
        </p:txBody>
      </p:sp>
    </p:spTree>
    <p:extLst>
      <p:ext uri="{BB962C8B-B14F-4D97-AF65-F5344CB8AC3E}">
        <p14:creationId xmlns:p14="http://schemas.microsoft.com/office/powerpoint/2010/main" val="1773546679"/>
      </p:ext>
    </p:extLst>
  </p:cSld>
  <p:clrMapOvr>
    <a:masterClrMapping/>
  </p:clrMapOvr>
  <p:transition>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Stewardship applied to the church</a:t>
            </a:r>
            <a:r>
              <a:rPr lang="mr-IN" dirty="0" smtClean="0"/>
              <a:t>…</a:t>
            </a:r>
            <a:r>
              <a:rPr lang="en-US" dirty="0" smtClean="0"/>
              <a:t> </a:t>
            </a:r>
            <a:endParaRPr lang="en-US" dirty="0"/>
          </a:p>
        </p:txBody>
      </p:sp>
      <p:sp>
        <p:nvSpPr>
          <p:cNvPr id="3" name="Content Placeholder 2"/>
          <p:cNvSpPr>
            <a:spLocks noGrp="1"/>
          </p:cNvSpPr>
          <p:nvPr>
            <p:ph idx="1"/>
          </p:nvPr>
        </p:nvSpPr>
        <p:spPr/>
        <p:txBody>
          <a:bodyPr/>
          <a:lstStyle/>
          <a:p>
            <a:r>
              <a:rPr lang="en-US" dirty="0" smtClean="0"/>
              <a:t>We are to be good managers of the treasury.</a:t>
            </a:r>
          </a:p>
          <a:p>
            <a:pPr lvl="1"/>
            <a:r>
              <a:rPr lang="en-US" dirty="0" smtClean="0"/>
              <a:t>Acts 2:44–45</a:t>
            </a:r>
          </a:p>
          <a:p>
            <a:pPr lvl="1"/>
            <a:r>
              <a:rPr lang="en-US" dirty="0" smtClean="0"/>
              <a:t>Acts 4:23–27</a:t>
            </a:r>
          </a:p>
          <a:p>
            <a:pPr lvl="1"/>
            <a:r>
              <a:rPr lang="en-US" dirty="0" smtClean="0"/>
              <a:t>Acts 6:1–4</a:t>
            </a:r>
          </a:p>
          <a:p>
            <a:pPr lvl="1"/>
            <a:r>
              <a:rPr lang="en-US" dirty="0" smtClean="0"/>
              <a:t>1 Corinthians 9:8–14</a:t>
            </a:r>
          </a:p>
          <a:p>
            <a:pPr lvl="1"/>
            <a:r>
              <a:rPr lang="en-US" dirty="0" smtClean="0"/>
              <a:t>2 Corinthians 11:7–11</a:t>
            </a:r>
          </a:p>
        </p:txBody>
      </p:sp>
    </p:spTree>
    <p:extLst>
      <p:ext uri="{BB962C8B-B14F-4D97-AF65-F5344CB8AC3E}">
        <p14:creationId xmlns:p14="http://schemas.microsoft.com/office/powerpoint/2010/main" val="301680828"/>
      </p:ext>
    </p:extLst>
  </p:cSld>
  <p:clrMapOvr>
    <a:masterClrMapping/>
  </p:clrMapOvr>
  <p:transition>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Stewardship applied to the church</a:t>
            </a:r>
            <a:r>
              <a:rPr lang="mr-IN" dirty="0" smtClean="0"/>
              <a:t>…</a:t>
            </a:r>
            <a:r>
              <a:rPr lang="en-US" dirty="0" smtClean="0"/>
              <a:t> </a:t>
            </a:r>
            <a:endParaRPr lang="en-US" dirty="0"/>
          </a:p>
        </p:txBody>
      </p:sp>
      <p:sp>
        <p:nvSpPr>
          <p:cNvPr id="3" name="Content Placeholder 2"/>
          <p:cNvSpPr>
            <a:spLocks noGrp="1"/>
          </p:cNvSpPr>
          <p:nvPr>
            <p:ph idx="1"/>
          </p:nvPr>
        </p:nvSpPr>
        <p:spPr/>
        <p:txBody>
          <a:bodyPr/>
          <a:lstStyle/>
          <a:p>
            <a:r>
              <a:rPr lang="en-US" dirty="0" smtClean="0"/>
              <a:t>We are to be good managers of the Word.</a:t>
            </a:r>
          </a:p>
          <a:p>
            <a:pPr lvl="1"/>
            <a:r>
              <a:rPr lang="en-US" dirty="0" smtClean="0"/>
              <a:t>1 Corinthians 4:1–2</a:t>
            </a:r>
          </a:p>
          <a:p>
            <a:pPr lvl="1"/>
            <a:r>
              <a:rPr lang="en-US" dirty="0" smtClean="0"/>
              <a:t>1 Peter 4:10–11</a:t>
            </a:r>
          </a:p>
          <a:p>
            <a:pPr lvl="1"/>
            <a:r>
              <a:rPr lang="en-US" dirty="0" smtClean="0"/>
              <a:t>1 Corinthians 9:17–18</a:t>
            </a:r>
          </a:p>
          <a:p>
            <a:pPr lvl="1"/>
            <a:r>
              <a:rPr lang="en-US" dirty="0" smtClean="0"/>
              <a:t>Colossians 1:25–26</a:t>
            </a:r>
          </a:p>
          <a:p>
            <a:pPr lvl="1"/>
            <a:endParaRPr lang="en-US" dirty="0" smtClean="0"/>
          </a:p>
        </p:txBody>
      </p:sp>
    </p:spTree>
    <p:extLst>
      <p:ext uri="{BB962C8B-B14F-4D97-AF65-F5344CB8AC3E}">
        <p14:creationId xmlns:p14="http://schemas.microsoft.com/office/powerpoint/2010/main" val="1034080151"/>
      </p:ext>
    </p:extLst>
  </p:cSld>
  <p:clrMapOvr>
    <a:masterClrMapping/>
  </p:clrMapOvr>
  <p:transition>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6740422"/>
      </p:ext>
    </p:extLst>
  </p:cSld>
  <p:clrMapOvr>
    <a:masterClrMapping/>
  </p:clrMapOvr>
  <p:transition>
    <p:wipe dir="r"/>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13</TotalTime>
  <Words>188</Words>
  <Application>Microsoft Macintosh PowerPoint</Application>
  <PresentationFormat>On-screen Show (4:3)</PresentationFormat>
  <Paragraphs>29</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Cambria</vt:lpstr>
      <vt:lpstr>Office Theme</vt:lpstr>
      <vt:lpstr>1 Peter 4:10–11</vt:lpstr>
      <vt:lpstr>PowerPoint Presentation</vt:lpstr>
      <vt:lpstr>Stewardship Defined</vt:lpstr>
      <vt:lpstr>Stewardship applied to the individual…</vt:lpstr>
      <vt:lpstr>Stewardship applied to the individual…</vt:lpstr>
      <vt:lpstr>Stewardship applied to the church… </vt:lpstr>
      <vt:lpstr>Stewardship applied to the church… </vt:lpstr>
      <vt:lpstr>PowerPoint Presentation</vt:lpstr>
    </vt:vector>
  </TitlesOfParts>
  <Company/>
  <LinksUpToDate>false</LinksUpToDate>
  <SharedDoc>false</SharedDoc>
  <HyperlinksChanged>false</HyperlinksChanged>
  <AppVersion>15.0033</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Terry Francis</dc:creator>
  <cp:lastModifiedBy>Terry Francis</cp:lastModifiedBy>
  <cp:revision>3</cp:revision>
  <dcterms:created xsi:type="dcterms:W3CDTF">2017-05-21T11:56:30Z</dcterms:created>
  <dcterms:modified xsi:type="dcterms:W3CDTF">2017-05-21T13:23:27Z</dcterms:modified>
</cp:coreProperties>
</file>