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1" r:id="rId3"/>
    <p:sldId id="257" r:id="rId4"/>
    <p:sldId id="260" r:id="rId5"/>
    <p:sldId id="262" r:id="rId6"/>
    <p:sldId id="264" r:id="rId7"/>
    <p:sldId id="265" r:id="rId8"/>
    <p:sldId id="266" r:id="rId9"/>
    <p:sldId id="267"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p:restoredTop sz="86434"/>
  </p:normalViewPr>
  <p:slideViewPr>
    <p:cSldViewPr snapToGrid="0" snapToObjects="1">
      <p:cViewPr varScale="1">
        <p:scale>
          <a:sx n="83" d="100"/>
          <a:sy n="83" d="100"/>
        </p:scale>
        <p:origin x="102" y="294"/>
      </p:cViewPr>
      <p:guideLst/>
    </p:cSldViewPr>
  </p:slideViewPr>
  <p:outlineViewPr>
    <p:cViewPr>
      <p:scale>
        <a:sx n="33" d="100"/>
        <a:sy n="33" d="100"/>
      </p:scale>
      <p:origin x="0" y="-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48551-B908-FF46-82C9-1539FA03DD92}" type="datetimeFigureOut">
              <a:rPr lang="en-US" smtClean="0"/>
              <a:t>4/16/2017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20E7-1E0B-1F4F-9B97-1CAD1573C97F}" type="slidenum">
              <a:rPr lang="en-US" smtClean="0"/>
              <a:t>‹#›</a:t>
            </a:fld>
            <a:endParaRPr lang="en-US"/>
          </a:p>
        </p:txBody>
      </p:sp>
    </p:spTree>
    <p:extLst>
      <p:ext uri="{BB962C8B-B14F-4D97-AF65-F5344CB8AC3E}">
        <p14:creationId xmlns:p14="http://schemas.microsoft.com/office/powerpoint/2010/main" val="18237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270AC5-1313-DC45-A138-1EBBE58DC6CA}"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70AC5-1313-DC45-A138-1EBBE58DC6CA}"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70AC5-1313-DC45-A138-1EBBE58DC6CA}"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70AC5-1313-DC45-A138-1EBBE58DC6CA}"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70AC5-1313-DC45-A138-1EBBE58DC6CA}"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270AC5-1313-DC45-A138-1EBBE58DC6CA}"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270AC5-1313-DC45-A138-1EBBE58DC6CA}"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2270AC5-1313-DC45-A138-1EBBE58DC6CA}" type="datetimeFigureOut">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70AC5-1313-DC45-A138-1EBBE58DC6CA}"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270AC5-1313-DC45-A138-1EBBE58DC6CA}"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270AC5-1313-DC45-A138-1EBBE58DC6CA}"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B474-BAE4-CC4F-BC19-91356247122F}" type="slidenum">
              <a:rPr lang="en-US" smtClean="0"/>
              <a:t>‹#›</a:t>
            </a:fld>
            <a:endParaRPr 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70AC5-1313-DC45-A138-1EBBE58DC6CA}" type="datetimeFigureOut">
              <a:rPr lang="en-US" smtClean="0"/>
              <a:t>4/16/2017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2B474-BAE4-CC4F-BC19-91356247122F}" type="slidenum">
              <a:rPr lang="en-US" smtClean="0"/>
              <a:t>‹#›</a:t>
            </a:fld>
            <a:endParaRPr lang="en-US"/>
          </a:p>
        </p:txBody>
      </p:sp>
    </p:spTree>
    <p:extLst>
      <p:ext uri="{BB962C8B-B14F-4D97-AF65-F5344CB8AC3E}">
        <p14:creationId xmlns:p14="http://schemas.microsoft.com/office/powerpoint/2010/main" val="54087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000" b="1"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78228"/>
          </a:xfrm>
        </p:spPr>
        <p:txBody>
          <a:bodyPr>
            <a:normAutofit/>
          </a:bodyPr>
          <a:lstStyle/>
          <a:p>
            <a:r>
              <a:rPr lang="en-US" dirty="0"/>
              <a:t>Isaiah 53:1–3</a:t>
            </a:r>
          </a:p>
        </p:txBody>
      </p:sp>
      <p:sp>
        <p:nvSpPr>
          <p:cNvPr id="5" name="TextBox 4"/>
          <p:cNvSpPr txBox="1"/>
          <p:nvPr/>
        </p:nvSpPr>
        <p:spPr>
          <a:xfrm>
            <a:off x="633046" y="1043355"/>
            <a:ext cx="7882304" cy="4031873"/>
          </a:xfrm>
          <a:prstGeom prst="rect">
            <a:avLst/>
          </a:prstGeom>
          <a:noFill/>
        </p:spPr>
        <p:txBody>
          <a:bodyPr wrap="square" rtlCol="0">
            <a:spAutoFit/>
          </a:bodyPr>
          <a:lstStyle/>
          <a:p>
            <a:r>
              <a:rPr lang="en-US" sz="3200" b="1" u="none" strike="noStrike" baseline="30000" dirty="0">
                <a:effectLst/>
              </a:rPr>
              <a:t>1</a:t>
            </a:r>
            <a:r>
              <a:rPr lang="en-US" sz="3200" b="1" u="none" strike="noStrike" dirty="0">
                <a:effectLst/>
              </a:rPr>
              <a:t> </a:t>
            </a:r>
            <a:r>
              <a:rPr lang="en-US" sz="3200" b="1" dirty="0">
                <a:effectLst/>
              </a:rPr>
              <a:t>Who has believed what he has heard from us? And to whom has the arm of the </a:t>
            </a:r>
            <a:r>
              <a:rPr lang="en-US" sz="3200" b="1" cap="small" dirty="0">
                <a:effectLst/>
              </a:rPr>
              <a:t>Lord</a:t>
            </a:r>
            <a:r>
              <a:rPr lang="en-US" sz="3200" b="1" dirty="0">
                <a:effectLst/>
              </a:rPr>
              <a:t> been revealed? </a:t>
            </a:r>
            <a:r>
              <a:rPr lang="en-US" sz="3200" b="1" u="none" strike="noStrike" baseline="30000" dirty="0">
                <a:effectLst/>
              </a:rPr>
              <a:t>2</a:t>
            </a:r>
            <a:r>
              <a:rPr lang="en-US" sz="3200" b="1" u="none" strike="noStrike" dirty="0">
                <a:effectLst/>
              </a:rPr>
              <a:t> </a:t>
            </a:r>
            <a:r>
              <a:rPr lang="en-US" sz="3200" b="1" dirty="0">
                <a:effectLst/>
              </a:rPr>
              <a:t>For he grew up before him like a young plant, and like a root out of dry ground; he had no form or majesty that </a:t>
            </a:r>
            <a:br>
              <a:rPr lang="en-US" sz="3200" b="1" dirty="0">
                <a:effectLst/>
              </a:rPr>
            </a:br>
            <a:r>
              <a:rPr lang="en-US" sz="3200" b="1" dirty="0">
                <a:effectLst/>
              </a:rPr>
              <a:t>we should look at him, and no </a:t>
            </a:r>
            <a:br>
              <a:rPr lang="en-US" sz="3200" b="1" dirty="0">
                <a:effectLst/>
              </a:rPr>
            </a:br>
            <a:r>
              <a:rPr lang="en-US" sz="3200" b="1" dirty="0">
                <a:effectLst/>
              </a:rPr>
              <a:t>beauty that we should </a:t>
            </a:r>
            <a:br>
              <a:rPr lang="en-US" sz="3200" b="1" dirty="0">
                <a:effectLst/>
              </a:rPr>
            </a:br>
            <a:r>
              <a:rPr lang="en-US" sz="3200" b="1" dirty="0">
                <a:effectLst/>
              </a:rPr>
              <a:t>desire him. </a:t>
            </a:r>
            <a:endParaRPr lang="en-US" sz="3200" b="1" dirty="0"/>
          </a:p>
        </p:txBody>
      </p:sp>
    </p:spTree>
    <p:extLst>
      <p:ext uri="{BB962C8B-B14F-4D97-AF65-F5344CB8AC3E}">
        <p14:creationId xmlns:p14="http://schemas.microsoft.com/office/powerpoint/2010/main" val="213709018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0770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678228"/>
          </a:xfrm>
        </p:spPr>
        <p:txBody>
          <a:bodyPr>
            <a:normAutofit/>
          </a:bodyPr>
          <a:lstStyle/>
          <a:p>
            <a:r>
              <a:rPr lang="en-US"/>
              <a:t>Isaiah 53:1–3</a:t>
            </a:r>
            <a:endParaRPr lang="en-US" dirty="0"/>
          </a:p>
        </p:txBody>
      </p:sp>
      <p:sp>
        <p:nvSpPr>
          <p:cNvPr id="5" name="TextBox 4"/>
          <p:cNvSpPr txBox="1"/>
          <p:nvPr/>
        </p:nvSpPr>
        <p:spPr>
          <a:xfrm>
            <a:off x="633046" y="1043355"/>
            <a:ext cx="7882304" cy="2062103"/>
          </a:xfrm>
          <a:prstGeom prst="rect">
            <a:avLst/>
          </a:prstGeom>
          <a:noFill/>
        </p:spPr>
        <p:txBody>
          <a:bodyPr wrap="square" rtlCol="0">
            <a:spAutoFit/>
          </a:bodyPr>
          <a:lstStyle/>
          <a:p>
            <a:r>
              <a:rPr lang="en-US" sz="3200" b="1" u="none" strike="noStrike" baseline="30000" dirty="0">
                <a:effectLst/>
              </a:rPr>
              <a:t>3</a:t>
            </a:r>
            <a:r>
              <a:rPr lang="en-US" sz="3200" b="1" u="none" strike="noStrike" dirty="0">
                <a:effectLst/>
              </a:rPr>
              <a:t> </a:t>
            </a:r>
            <a:r>
              <a:rPr lang="en-US" sz="3200" b="1" dirty="0">
                <a:effectLst/>
              </a:rPr>
              <a:t>He was despised and rejected by men, a man of sorrows and acquainted with grief; and as one from whom men hide their faces he was despised, and we esteemed him not.</a:t>
            </a:r>
            <a:r>
              <a:rPr lang="en-US" sz="3200" b="1" dirty="0"/>
              <a:t> </a:t>
            </a:r>
          </a:p>
        </p:txBody>
      </p:sp>
    </p:spTree>
    <p:extLst>
      <p:ext uri="{BB962C8B-B14F-4D97-AF65-F5344CB8AC3E}">
        <p14:creationId xmlns:p14="http://schemas.microsoft.com/office/powerpoint/2010/main" val="94359601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27000"/>
            <a:ext cx="8778240" cy="6583680"/>
          </a:xfrm>
          <a:prstGeom prst="rect">
            <a:avLst/>
          </a:prstGeom>
        </p:spPr>
      </p:pic>
    </p:spTree>
    <p:extLst>
      <p:ext uri="{BB962C8B-B14F-4D97-AF65-F5344CB8AC3E}">
        <p14:creationId xmlns:p14="http://schemas.microsoft.com/office/powerpoint/2010/main" val="17818322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was God. </a:t>
            </a:r>
          </a:p>
        </p:txBody>
      </p:sp>
      <p:sp>
        <p:nvSpPr>
          <p:cNvPr id="3" name="Content Placeholder 2"/>
          <p:cNvSpPr>
            <a:spLocks noGrp="1"/>
          </p:cNvSpPr>
          <p:nvPr>
            <p:ph idx="1"/>
          </p:nvPr>
        </p:nvSpPr>
        <p:spPr/>
        <p:txBody>
          <a:bodyPr/>
          <a:lstStyle/>
          <a:p>
            <a:r>
              <a:rPr lang="en-US" dirty="0"/>
              <a:t>Sometimes “God” is used as a name. </a:t>
            </a:r>
          </a:p>
          <a:p>
            <a:r>
              <a:rPr lang="en-US" dirty="0"/>
              <a:t>Sometimes “God is used as a classification.</a:t>
            </a:r>
          </a:p>
          <a:p>
            <a:r>
              <a:rPr lang="en-US" dirty="0"/>
              <a:t>Jesus was and is divine. </a:t>
            </a:r>
          </a:p>
          <a:p>
            <a:pPr lvl="1"/>
            <a:r>
              <a:rPr lang="en-US" dirty="0"/>
              <a:t>John 1:1–4, 14</a:t>
            </a:r>
          </a:p>
        </p:txBody>
      </p:sp>
    </p:spTree>
    <p:extLst>
      <p:ext uri="{BB962C8B-B14F-4D97-AF65-F5344CB8AC3E}">
        <p14:creationId xmlns:p14="http://schemas.microsoft.com/office/powerpoint/2010/main" val="42595779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was man.</a:t>
            </a:r>
          </a:p>
        </p:txBody>
      </p:sp>
      <p:sp>
        <p:nvSpPr>
          <p:cNvPr id="3" name="Content Placeholder 2"/>
          <p:cNvSpPr>
            <a:spLocks noGrp="1"/>
          </p:cNvSpPr>
          <p:nvPr>
            <p:ph idx="1"/>
          </p:nvPr>
        </p:nvSpPr>
        <p:spPr/>
        <p:txBody>
          <a:bodyPr/>
          <a:lstStyle/>
          <a:p>
            <a:r>
              <a:rPr lang="en-US" dirty="0"/>
              <a:t>John 1:14</a:t>
            </a:r>
          </a:p>
          <a:p>
            <a:r>
              <a:rPr lang="en-US" dirty="0"/>
              <a:t>Jesus was the Son of God and the son of David. </a:t>
            </a:r>
          </a:p>
          <a:p>
            <a:pPr lvl="1"/>
            <a:r>
              <a:rPr lang="en-US" dirty="0"/>
              <a:t>Romans 1:3–4</a:t>
            </a:r>
          </a:p>
          <a:p>
            <a:r>
              <a:rPr lang="en-US" dirty="0"/>
              <a:t>Jesus’ existence as God and man qualifies </a:t>
            </a:r>
            <a:br>
              <a:rPr lang="en-US" dirty="0"/>
            </a:br>
            <a:r>
              <a:rPr lang="en-US" dirty="0"/>
              <a:t>Him to be our mediator. </a:t>
            </a:r>
          </a:p>
          <a:p>
            <a:pPr lvl="1"/>
            <a:r>
              <a:rPr lang="en-US" dirty="0"/>
              <a:t>1 Timothy 2:5</a:t>
            </a:r>
          </a:p>
          <a:p>
            <a:pPr lvl="1"/>
            <a:r>
              <a:rPr lang="en-US" dirty="0"/>
              <a:t>Colossians 1:18–23</a:t>
            </a:r>
          </a:p>
          <a:p>
            <a:pPr lvl="1"/>
            <a:r>
              <a:rPr lang="en-US" dirty="0"/>
              <a:t>John 14:6</a:t>
            </a:r>
          </a:p>
        </p:txBody>
      </p:sp>
    </p:spTree>
    <p:extLst>
      <p:ext uri="{BB962C8B-B14F-4D97-AF65-F5344CB8AC3E}">
        <p14:creationId xmlns:p14="http://schemas.microsoft.com/office/powerpoint/2010/main" val="20928269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
            <a:ext cx="9144000" cy="6858000"/>
          </a:xfrm>
          <a:prstGeom prst="rect">
            <a:avLst/>
          </a:prstGeom>
        </p:spPr>
      </p:pic>
      <p:sp>
        <p:nvSpPr>
          <p:cNvPr id="5" name="TextBox 4"/>
          <p:cNvSpPr txBox="1"/>
          <p:nvPr/>
        </p:nvSpPr>
        <p:spPr>
          <a:xfrm>
            <a:off x="560070" y="674370"/>
            <a:ext cx="8298180" cy="4832092"/>
          </a:xfrm>
          <a:prstGeom prst="rect">
            <a:avLst/>
          </a:prstGeom>
          <a:noFill/>
        </p:spPr>
        <p:txBody>
          <a:bodyPr wrap="square" rtlCol="0">
            <a:spAutoFit/>
          </a:bodyPr>
          <a:lstStyle/>
          <a:p>
            <a:r>
              <a:rPr lang="en-US" sz="2800" b="1" i="1" dirty="0">
                <a:solidFill>
                  <a:schemeClr val="bg1"/>
                </a:solidFill>
              </a:rPr>
              <a:t>He is a tall man, well shaped and of an amiable and reverend aspect; his hair is of a color that can hardly be matched, falling into graceful curls … parted on the crown of his head, running as a stream to the front after the fashion of the Nazarites; his forehead high, large and imposing; his cheeks without spot or wrinkle, beautiful with a lovely red; his nose and mouth formed with </a:t>
            </a:r>
            <a:r>
              <a:rPr lang="en-US" sz="2800" b="1" i="1" dirty="0" err="1">
                <a:solidFill>
                  <a:schemeClr val="bg1"/>
                </a:solidFill>
              </a:rPr>
              <a:t>exquisi</a:t>
            </a:r>
            <a:r>
              <a:rPr lang="en-US" sz="2800" b="1" i="1" dirty="0">
                <a:solidFill>
                  <a:schemeClr val="bg1"/>
                </a:solidFill>
              </a:rPr>
              <a:t> </a:t>
            </a:r>
            <a:r>
              <a:rPr lang="en-US" sz="2800" b="1" i="1" dirty="0" err="1">
                <a:solidFill>
                  <a:schemeClr val="bg1"/>
                </a:solidFill>
              </a:rPr>
              <a:t>te</a:t>
            </a:r>
            <a:r>
              <a:rPr lang="en-US" sz="2800" b="1" i="1" dirty="0">
                <a:solidFill>
                  <a:schemeClr val="bg1"/>
                </a:solidFill>
              </a:rPr>
              <a:t> symmetry, his beard, and of a color suitable to his hair, reaching below his chin and parted in the middle like a fork; his eyes bright, blue, clear and serene …</a:t>
            </a:r>
            <a:endParaRPr lang="en-US" sz="2800" b="1" dirty="0">
              <a:solidFill>
                <a:schemeClr val="bg1"/>
              </a:solidFill>
            </a:endParaRPr>
          </a:p>
        </p:txBody>
      </p:sp>
    </p:spTree>
    <p:extLst>
      <p:ext uri="{BB962C8B-B14F-4D97-AF65-F5344CB8AC3E}">
        <p14:creationId xmlns:p14="http://schemas.microsoft.com/office/powerpoint/2010/main" val="192039823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could we recognize Jesus?</a:t>
            </a:r>
          </a:p>
        </p:txBody>
      </p:sp>
      <p:sp>
        <p:nvSpPr>
          <p:cNvPr id="3" name="Content Placeholder 2"/>
          <p:cNvSpPr>
            <a:spLocks noGrp="1"/>
          </p:cNvSpPr>
          <p:nvPr>
            <p:ph idx="1"/>
          </p:nvPr>
        </p:nvSpPr>
        <p:spPr/>
        <p:txBody>
          <a:bodyPr/>
          <a:lstStyle/>
          <a:p>
            <a:r>
              <a:rPr lang="en-US" dirty="0"/>
              <a:t>Our glamorization about Jesus reflects more about us than it does about Him. </a:t>
            </a:r>
          </a:p>
          <a:p>
            <a:r>
              <a:rPr lang="en-US" dirty="0"/>
              <a:t>Isaiah 53:2–3</a:t>
            </a:r>
          </a:p>
          <a:p>
            <a:r>
              <a:rPr lang="en-US" dirty="0"/>
              <a:t>Isaiah 52:14</a:t>
            </a:r>
          </a:p>
        </p:txBody>
      </p:sp>
    </p:spTree>
    <p:extLst>
      <p:ext uri="{BB962C8B-B14F-4D97-AF65-F5344CB8AC3E}">
        <p14:creationId xmlns:p14="http://schemas.microsoft.com/office/powerpoint/2010/main" val="160137126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60070" y="674370"/>
            <a:ext cx="8298180" cy="2677656"/>
          </a:xfrm>
          <a:prstGeom prst="rect">
            <a:avLst/>
          </a:prstGeom>
          <a:noFill/>
        </p:spPr>
        <p:txBody>
          <a:bodyPr wrap="square" rtlCol="0">
            <a:spAutoFit/>
          </a:bodyPr>
          <a:lstStyle/>
          <a:p>
            <a:r>
              <a:rPr lang="en-US" sz="2800" b="1" i="1" dirty="0">
                <a:solidFill>
                  <a:schemeClr val="bg1"/>
                </a:solidFill>
              </a:rPr>
              <a:t>He was not at all like the psychologist's picture of the integrated, balanced, adjusted, happily married, employed, popular citizen. You can’t really be very well ‘adjusted’ to your world if it says ‘you have a devil’ and ends by nailing you up naked to a stake of wood. </a:t>
            </a:r>
          </a:p>
          <a:p>
            <a:pPr algn="r"/>
            <a:r>
              <a:rPr lang="en-US" sz="2800" b="1" i="1" dirty="0">
                <a:solidFill>
                  <a:schemeClr val="bg1"/>
                </a:solidFill>
              </a:rPr>
              <a:t>—C.S. Lewis</a:t>
            </a:r>
          </a:p>
        </p:txBody>
      </p:sp>
    </p:spTree>
    <p:extLst>
      <p:ext uri="{BB962C8B-B14F-4D97-AF65-F5344CB8AC3E}">
        <p14:creationId xmlns:p14="http://schemas.microsoft.com/office/powerpoint/2010/main" val="60749139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He come as a servant? </a:t>
            </a:r>
          </a:p>
        </p:txBody>
      </p:sp>
      <p:sp>
        <p:nvSpPr>
          <p:cNvPr id="3" name="Content Placeholder 2"/>
          <p:cNvSpPr>
            <a:spLocks noGrp="1"/>
          </p:cNvSpPr>
          <p:nvPr>
            <p:ph idx="1"/>
          </p:nvPr>
        </p:nvSpPr>
        <p:spPr/>
        <p:txBody>
          <a:bodyPr/>
          <a:lstStyle/>
          <a:p>
            <a:r>
              <a:rPr lang="en-US" dirty="0"/>
              <a:t>Hebrews 2:9–10</a:t>
            </a:r>
          </a:p>
          <a:p>
            <a:r>
              <a:rPr lang="en-US" dirty="0"/>
              <a:t>He did it for us. </a:t>
            </a:r>
          </a:p>
          <a:p>
            <a:pPr lvl="1"/>
            <a:r>
              <a:rPr lang="en-US" dirty="0"/>
              <a:t>Hebrews 2:14–18</a:t>
            </a:r>
          </a:p>
          <a:p>
            <a:pPr lvl="1"/>
            <a:r>
              <a:rPr lang="en-US" dirty="0"/>
              <a:t>Hebrews 4:14–16</a:t>
            </a:r>
          </a:p>
          <a:p>
            <a:r>
              <a:rPr lang="en-US" dirty="0"/>
              <a:t>His success made Him sympathetic, </a:t>
            </a:r>
            <a:br>
              <a:rPr lang="en-US" dirty="0"/>
            </a:br>
            <a:r>
              <a:rPr lang="en-US" dirty="0"/>
              <a:t>not arrogant. </a:t>
            </a:r>
          </a:p>
        </p:txBody>
      </p:sp>
    </p:spTree>
    <p:extLst>
      <p:ext uri="{BB962C8B-B14F-4D97-AF65-F5344CB8AC3E}">
        <p14:creationId xmlns:p14="http://schemas.microsoft.com/office/powerpoint/2010/main" val="1230565153"/>
      </p:ext>
    </p:extLst>
  </p:cSld>
  <p:clrMapOvr>
    <a:masterClrMapping/>
  </p:clrMapOvr>
  <p:transition spd="slow">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383</Words>
  <Application>Microsoft Office PowerPoint</Application>
  <PresentationFormat>On-screen Show (4:3)</PresentationFormat>
  <Paragraphs>30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Isaiah 53:1–3</vt:lpstr>
      <vt:lpstr>Isaiah 53:1–3</vt:lpstr>
      <vt:lpstr>PowerPoint Presentation</vt:lpstr>
      <vt:lpstr>Jesus was God. </vt:lpstr>
      <vt:lpstr>Jesus was man.</vt:lpstr>
      <vt:lpstr>PowerPoint Presentation</vt:lpstr>
      <vt:lpstr>But could we recognize Jesus?</vt:lpstr>
      <vt:lpstr>PowerPoint Presentation</vt:lpstr>
      <vt:lpstr>Why did He come as a servant?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5:6–10</dc:title>
  <dc:creator>Terry Francis</dc:creator>
  <cp:lastModifiedBy>EastShelby</cp:lastModifiedBy>
  <cp:revision>5</cp:revision>
  <dcterms:created xsi:type="dcterms:W3CDTF">2017-04-16T01:56:36Z</dcterms:created>
  <dcterms:modified xsi:type="dcterms:W3CDTF">2017-04-16T14:07:43Z</dcterms:modified>
</cp:coreProperties>
</file>