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71" r:id="rId3"/>
    <p:sldId id="264" r:id="rId4"/>
    <p:sldId id="270" r:id="rId5"/>
    <p:sldId id="272" r:id="rId6"/>
    <p:sldId id="27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/>
    <p:restoredTop sz="86420"/>
  </p:normalViewPr>
  <p:slideViewPr>
    <p:cSldViewPr snapToGrid="0" snapToObjects="1">
      <p:cViewPr varScale="1">
        <p:scale>
          <a:sx n="68" d="100"/>
          <a:sy n="68" d="100"/>
        </p:scale>
        <p:origin x="200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B36ED-4137-DB46-8B57-32628EE7F42B}" type="datetimeFigureOut">
              <a:rPr lang="en-US" smtClean="0"/>
              <a:t>3/18/17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82A12-0772-874D-9216-352A09C4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1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82A12-0772-874D-9216-352A09C43C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82A12-0772-874D-9216-352A09C43C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97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365126"/>
            <a:ext cx="8324850" cy="1070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1605706"/>
            <a:ext cx="83248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DA96-E937-A042-9D9A-154FF4FB2EB6}" type="datetimeFigureOut">
              <a:rPr lang="en-US" smtClean="0"/>
              <a:t>3/18/17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</a:t>
            </a:r>
            <a:r>
              <a:rPr lang="en-US" dirty="0" smtClean="0"/>
              <a:t>mbers 11:11–12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0050" y="1435261"/>
            <a:ext cx="82486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11</a:t>
            </a:r>
            <a:r>
              <a:rPr lang="en-US" sz="3200" b="1" dirty="0" smtClean="0"/>
              <a:t> </a:t>
            </a:r>
            <a:r>
              <a:rPr lang="en-US" sz="3200" b="1" dirty="0"/>
              <a:t>Moses said to the </a:t>
            </a:r>
            <a:r>
              <a:rPr lang="en-US" sz="3200" b="1" cap="small" dirty="0"/>
              <a:t>Lord</a:t>
            </a:r>
            <a:r>
              <a:rPr lang="en-US" sz="3200" b="1" dirty="0"/>
              <a:t>, “Why have you dealt ill with your servant? And why have I not found favor in your sight, that you lay the burden of all this people on me? </a:t>
            </a:r>
            <a:r>
              <a:rPr lang="en-US" sz="3200" b="1" baseline="30000" dirty="0"/>
              <a:t>12</a:t>
            </a:r>
            <a:r>
              <a:rPr lang="en-US" sz="3200" b="1" dirty="0"/>
              <a:t> Did I conceive all this people? Did I give them birth, that you should say to me, ‘Carry them in your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bosom</a:t>
            </a:r>
            <a:r>
              <a:rPr lang="en-US" sz="3200" b="1" dirty="0"/>
              <a:t>, as a nurse carries a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nursing </a:t>
            </a:r>
            <a:r>
              <a:rPr lang="en-US" sz="3200" b="1" dirty="0"/>
              <a:t>child,’ to the land that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you </a:t>
            </a:r>
            <a:r>
              <a:rPr lang="en-US" sz="3200" b="1" dirty="0"/>
              <a:t>swore to give their fathers?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</a:t>
            </a:r>
            <a:r>
              <a:rPr lang="en-US" dirty="0" smtClean="0"/>
              <a:t>mbers 11:13–15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0050" y="1435261"/>
            <a:ext cx="82486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13</a:t>
            </a:r>
            <a:r>
              <a:rPr lang="en-US" sz="3200" b="1" dirty="0" smtClean="0"/>
              <a:t> </a:t>
            </a:r>
            <a:r>
              <a:rPr lang="en-US" sz="3200" b="1" dirty="0"/>
              <a:t>Where am I to get meat to give to all this people? For they weep before me and say, ‘Give us meat, that we may eat.’ </a:t>
            </a:r>
            <a:r>
              <a:rPr lang="en-US" sz="3200" b="1" baseline="30000" dirty="0"/>
              <a:t>14</a:t>
            </a:r>
            <a:r>
              <a:rPr lang="en-US" sz="3200" b="1" dirty="0"/>
              <a:t> I am not able to carry all this people alone; the burden is too heavy for me. </a:t>
            </a:r>
            <a:r>
              <a:rPr lang="en-US" sz="3200" b="1" baseline="30000" dirty="0"/>
              <a:t>15</a:t>
            </a:r>
            <a:r>
              <a:rPr lang="en-US" sz="3200" b="1" dirty="0"/>
              <a:t> If you will treat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me </a:t>
            </a:r>
            <a:r>
              <a:rPr lang="en-US" sz="3200" b="1" dirty="0"/>
              <a:t>like this, kill me at once, if I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find </a:t>
            </a:r>
            <a:r>
              <a:rPr lang="en-US" sz="3200" b="1" dirty="0"/>
              <a:t>favor in your sight, that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I </a:t>
            </a:r>
            <a:r>
              <a:rPr lang="en-US" sz="3200" b="1" dirty="0"/>
              <a:t>may not see my wretchedness.”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76661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Buyer’s remorse is not a new problem.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Israel felt that way about leaving Egypt.</a:t>
            </a:r>
          </a:p>
          <a:p>
            <a:pPr lvl="1"/>
            <a:r>
              <a:rPr lang="en-US" dirty="0" smtClean="0"/>
              <a:t>Numbers 11:5–6</a:t>
            </a:r>
          </a:p>
          <a:p>
            <a:r>
              <a:rPr lang="en-US" dirty="0" smtClean="0"/>
              <a:t>Moses felt that way about leading Israel.</a:t>
            </a:r>
          </a:p>
          <a:p>
            <a:pPr lvl="1"/>
            <a:r>
              <a:rPr lang="en-US" dirty="0" smtClean="0"/>
              <a:t>Numbers 11:11–15</a:t>
            </a:r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at the threshold!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be committed.</a:t>
            </a:r>
          </a:p>
          <a:p>
            <a:r>
              <a:rPr lang="en-US" dirty="0" smtClean="0"/>
              <a:t>2 Chronicles 25:1–2</a:t>
            </a:r>
          </a:p>
          <a:p>
            <a:r>
              <a:rPr lang="en-US" dirty="0" smtClean="0"/>
              <a:t>Acts 13:22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9417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go through a door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sheep among wolves.</a:t>
            </a:r>
          </a:p>
          <a:p>
            <a:pPr lvl="1"/>
            <a:r>
              <a:rPr lang="en-US" dirty="0" smtClean="0"/>
              <a:t>Matthew 10:16</a:t>
            </a:r>
          </a:p>
          <a:p>
            <a:pPr lvl="1"/>
            <a:r>
              <a:rPr lang="en-US" dirty="0" smtClean="0"/>
              <a:t>Matthew 10:17, 19, 21–22</a:t>
            </a:r>
          </a:p>
          <a:p>
            <a:pPr lvl="1"/>
            <a:r>
              <a:rPr lang="en-US" dirty="0" smtClean="0"/>
              <a:t>John 1:29</a:t>
            </a:r>
          </a:p>
          <a:p>
            <a:r>
              <a:rPr lang="en-US" dirty="0" smtClean="0"/>
              <a:t>As wise as serpents.</a:t>
            </a:r>
          </a:p>
          <a:p>
            <a:pPr lvl="1"/>
            <a:r>
              <a:rPr lang="en-US" dirty="0" smtClean="0"/>
              <a:t>Matthew 10:16</a:t>
            </a:r>
          </a:p>
          <a:p>
            <a:pPr lvl="1"/>
            <a:r>
              <a:rPr lang="en-US" dirty="0" smtClean="0"/>
              <a:t>Luke 16:1–9</a:t>
            </a:r>
          </a:p>
          <a:p>
            <a:r>
              <a:rPr lang="en-US" dirty="0" smtClean="0"/>
              <a:t>Be as innocent as doves. </a:t>
            </a:r>
          </a:p>
          <a:p>
            <a:pPr lvl="1"/>
            <a:r>
              <a:rPr lang="en-US" dirty="0" smtClean="0"/>
              <a:t>Matthew 10:16</a:t>
            </a:r>
          </a:p>
          <a:p>
            <a:pPr lvl="1"/>
            <a:r>
              <a:rPr lang="en-US" dirty="0" smtClean="0"/>
              <a:t>Matthew 26:39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658637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</TotalTime>
  <Words>213</Words>
  <Application>Microsoft Macintosh PowerPoint</Application>
  <PresentationFormat>On-screen Show (4:3)</PresentationFormat>
  <Paragraphs>26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1_Office Theme</vt:lpstr>
      <vt:lpstr>Numbers 11:11–12</vt:lpstr>
      <vt:lpstr>Numbers 11:13–15</vt:lpstr>
      <vt:lpstr>PowerPoint Presentation</vt:lpstr>
      <vt:lpstr>Buyer’s remorse is not a new problem.</vt:lpstr>
      <vt:lpstr>Standing at the threshold!</vt:lpstr>
      <vt:lpstr>How to go through a door…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Terry Francis</cp:lastModifiedBy>
  <cp:revision>20</cp:revision>
  <cp:lastPrinted>2017-01-15T12:47:08Z</cp:lastPrinted>
  <dcterms:created xsi:type="dcterms:W3CDTF">2017-01-15T11:45:20Z</dcterms:created>
  <dcterms:modified xsi:type="dcterms:W3CDTF">2017-03-19T02:38:45Z</dcterms:modified>
</cp:coreProperties>
</file>