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03122017-TheLordRoarsTitl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3122017-TheLordRoars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85467" cy="1143000"/>
          </a:xfrm>
        </p:spPr>
        <p:txBody>
          <a:bodyPr/>
          <a:lstStyle>
            <a:lvl1pPr algn="l">
              <a:defRPr>
                <a:latin typeface="Trajan Pro 3"/>
                <a:cs typeface="Trajan Pro 3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85467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he_lion_of_the_tribe_of_judah-background-still-4x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110" y="274637"/>
            <a:ext cx="6640689" cy="5934251"/>
          </a:xfrm>
        </p:spPr>
        <p:txBody>
          <a:bodyPr/>
          <a:lstStyle>
            <a:lvl1pPr>
              <a:defRPr>
                <a:latin typeface="Trajan Pro 3"/>
                <a:cs typeface="Trajan Pro 3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52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Deals with Sin Severely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has always dealt with sin severely</a:t>
            </a:r>
          </a:p>
          <a:p>
            <a:pPr lvl="1"/>
            <a:r>
              <a:rPr lang="en-US" dirty="0"/>
              <a:t>Genesis 2.17</a:t>
            </a:r>
          </a:p>
          <a:p>
            <a:pPr lvl="1"/>
            <a:r>
              <a:rPr lang="en-US" dirty="0"/>
              <a:t>Psalm 5.4</a:t>
            </a:r>
          </a:p>
          <a:p>
            <a:pPr lvl="1"/>
            <a:r>
              <a:rPr lang="en-US" dirty="0"/>
              <a:t>1 </a:t>
            </a:r>
            <a:r>
              <a:rPr lang="en-US" dirty="0" err="1"/>
              <a:t>Thess</a:t>
            </a:r>
            <a:r>
              <a:rPr lang="en-US" dirty="0"/>
              <a:t> 1.6-10</a:t>
            </a:r>
          </a:p>
          <a:p>
            <a:pPr lvl="1"/>
            <a:r>
              <a:rPr lang="en-US" dirty="0" err="1"/>
              <a:t>Heb</a:t>
            </a:r>
            <a:r>
              <a:rPr lang="en-US" dirty="0"/>
              <a:t> 10.26-31</a:t>
            </a:r>
          </a:p>
          <a:p>
            <a:r>
              <a:rPr lang="en-US" dirty="0"/>
              <a:t>God hates sin. He plans to eradicate it completely.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93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Blesses Bountifully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those who obey, He blesses bountifully</a:t>
            </a:r>
          </a:p>
          <a:p>
            <a:pPr lvl="1"/>
            <a:r>
              <a:rPr lang="en-US" dirty="0"/>
              <a:t>Luke 11.28</a:t>
            </a:r>
          </a:p>
          <a:p>
            <a:pPr lvl="1"/>
            <a:r>
              <a:rPr lang="en-US" dirty="0" err="1"/>
              <a:t>Heb</a:t>
            </a:r>
            <a:r>
              <a:rPr lang="en-US" dirty="0"/>
              <a:t> 5.9</a:t>
            </a:r>
          </a:p>
        </p:txBody>
      </p:sp>
    </p:spTree>
    <p:extLst>
      <p:ext uri="{BB962C8B-B14F-4D97-AF65-F5344CB8AC3E}">
        <p14:creationId xmlns:p14="http://schemas.microsoft.com/office/powerpoint/2010/main" val="177701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Redeems Completely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redeems His people after destruction</a:t>
            </a:r>
          </a:p>
          <a:p>
            <a:r>
              <a:rPr lang="en-US" dirty="0"/>
              <a:t>God also redeemed His people through the Church</a:t>
            </a:r>
          </a:p>
          <a:p>
            <a:pPr lvl="1"/>
            <a:r>
              <a:rPr lang="en-US" dirty="0"/>
              <a:t>Acts 2.16-21</a:t>
            </a:r>
          </a:p>
          <a:p>
            <a:pPr lvl="1"/>
            <a:r>
              <a:rPr lang="en-US" dirty="0"/>
              <a:t>This redemption is complete.</a:t>
            </a:r>
          </a:p>
        </p:txBody>
      </p:sp>
    </p:spTree>
    <p:extLst>
      <p:ext uri="{BB962C8B-B14F-4D97-AF65-F5344CB8AC3E}">
        <p14:creationId xmlns:p14="http://schemas.microsoft.com/office/powerpoint/2010/main" val="611286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Is Worthy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God’s plan through the prophets was to bring about redemption</a:t>
            </a:r>
          </a:p>
          <a:p>
            <a:pPr lvl="1"/>
            <a:r>
              <a:rPr lang="en-US" dirty="0"/>
              <a:t>1 Pet 1.10-12</a:t>
            </a:r>
          </a:p>
          <a:p>
            <a:r>
              <a:rPr lang="en-US" dirty="0"/>
              <a:t>God’s plan was eternal</a:t>
            </a:r>
          </a:p>
          <a:p>
            <a:pPr lvl="1"/>
            <a:r>
              <a:rPr lang="en-US" dirty="0" err="1"/>
              <a:t>Eph</a:t>
            </a:r>
            <a:r>
              <a:rPr lang="en-US" dirty="0"/>
              <a:t> 3.8-12</a:t>
            </a:r>
          </a:p>
          <a:p>
            <a:r>
              <a:rPr lang="en-US" dirty="0"/>
              <a:t>We must recognize that God has proven Himself as God </a:t>
            </a:r>
          </a:p>
          <a:p>
            <a:pPr lvl="1"/>
            <a:r>
              <a:rPr lang="en-US" dirty="0"/>
              <a:t>Joel 2.16-17</a:t>
            </a:r>
          </a:p>
        </p:txBody>
      </p:sp>
    </p:spTree>
    <p:extLst>
      <p:ext uri="{BB962C8B-B14F-4D97-AF65-F5344CB8AC3E}">
        <p14:creationId xmlns:p14="http://schemas.microsoft.com/office/powerpoint/2010/main" val="3588578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67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Tragedy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Tragedy like they had never seen before (1.2-3)</a:t>
            </a:r>
          </a:p>
          <a:p>
            <a:r>
              <a:rPr lang="en-US" dirty="0"/>
              <a:t>Locusts: (1.4)</a:t>
            </a:r>
          </a:p>
          <a:p>
            <a:pPr lvl="1"/>
            <a:r>
              <a:rPr lang="en-US" dirty="0"/>
              <a:t>Gnawing </a:t>
            </a:r>
          </a:p>
          <a:p>
            <a:pPr lvl="1"/>
            <a:r>
              <a:rPr lang="en-US" dirty="0"/>
              <a:t>Swarming</a:t>
            </a:r>
          </a:p>
          <a:p>
            <a:pPr lvl="1"/>
            <a:r>
              <a:rPr lang="en-US" dirty="0"/>
              <a:t>Creeping</a:t>
            </a:r>
          </a:p>
          <a:p>
            <a:pPr lvl="1"/>
            <a:r>
              <a:rPr lang="en-US" dirty="0"/>
              <a:t>Stripping</a:t>
            </a:r>
          </a:p>
          <a:p>
            <a:r>
              <a:rPr lang="en-US" dirty="0"/>
              <a:t>A foreign nation invaded (1.5-7)</a:t>
            </a:r>
          </a:p>
          <a:p>
            <a:pPr lvl="1"/>
            <a:r>
              <a:rPr lang="en-US" dirty="0"/>
              <a:t>Mighty like a lion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46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Despair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is ruined (1.8-12)</a:t>
            </a:r>
          </a:p>
          <a:p>
            <a:r>
              <a:rPr lang="en-US" dirty="0"/>
              <a:t>The people are to mourn (1.13)</a:t>
            </a:r>
          </a:p>
          <a:p>
            <a:r>
              <a:rPr lang="en-US" dirty="0"/>
              <a:t>The people should turn to God (1.14-20)</a:t>
            </a:r>
          </a:p>
        </p:txBody>
      </p:sp>
    </p:spTree>
    <p:extLst>
      <p:ext uri="{BB962C8B-B14F-4D97-AF65-F5344CB8AC3E}">
        <p14:creationId xmlns:p14="http://schemas.microsoft.com/office/powerpoint/2010/main" val="244616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Day of the Lord is a day of destruction (2.1-10)</a:t>
            </a:r>
          </a:p>
          <a:p>
            <a:r>
              <a:rPr lang="en-US" dirty="0"/>
              <a:t>It is God’s destruction (2.11)</a:t>
            </a:r>
          </a:p>
          <a:p>
            <a:r>
              <a:rPr lang="en-US" dirty="0"/>
              <a:t>God still pleads for their repentance (2.12-17)</a:t>
            </a:r>
          </a:p>
        </p:txBody>
      </p:sp>
    </p:spTree>
    <p:extLst>
      <p:ext uri="{BB962C8B-B14F-4D97-AF65-F5344CB8AC3E}">
        <p14:creationId xmlns:p14="http://schemas.microsoft.com/office/powerpoint/2010/main" val="380777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 </a:t>
            </a:r>
            <a:r>
              <a:rPr lang="en-US" sz="3600" dirty="0"/>
              <a:t>Note then the kindness and the severity of God: severity toward those who have fallen, but God's kindness to you, provided you continue in his kindness. Otherwise you too will be cut off. 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(Romans 11.22)</a:t>
            </a:r>
          </a:p>
        </p:txBody>
      </p:sp>
    </p:spTree>
    <p:extLst>
      <p:ext uri="{BB962C8B-B14F-4D97-AF65-F5344CB8AC3E}">
        <p14:creationId xmlns:p14="http://schemas.microsoft.com/office/powerpoint/2010/main" val="2781227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promises to reverse their destruction </a:t>
            </a:r>
          </a:p>
          <a:p>
            <a:pPr lvl="1"/>
            <a:r>
              <a:rPr lang="en-US" dirty="0"/>
              <a:t>Give provisions (2.18-19)</a:t>
            </a:r>
          </a:p>
          <a:p>
            <a:pPr lvl="1"/>
            <a:r>
              <a:rPr lang="en-US" dirty="0"/>
              <a:t>Protect (2.20)</a:t>
            </a:r>
          </a:p>
          <a:p>
            <a:pPr lvl="1"/>
            <a:r>
              <a:rPr lang="en-US" dirty="0"/>
              <a:t>Bless the land (2.21-24)</a:t>
            </a:r>
          </a:p>
          <a:p>
            <a:pPr lvl="1"/>
            <a:r>
              <a:rPr lang="en-US" dirty="0"/>
              <a:t>Remove the locust (2.2526)</a:t>
            </a:r>
          </a:p>
          <a:p>
            <a:r>
              <a:rPr lang="en-US" dirty="0"/>
              <a:t>This is all to prove He is God (2.27)</a:t>
            </a:r>
          </a:p>
        </p:txBody>
      </p:sp>
    </p:spTree>
    <p:extLst>
      <p:ext uri="{BB962C8B-B14F-4D97-AF65-F5344CB8AC3E}">
        <p14:creationId xmlns:p14="http://schemas.microsoft.com/office/powerpoint/2010/main" val="116448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Proclamation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will continue to redeem His people (2.28-29)</a:t>
            </a:r>
          </a:p>
          <a:p>
            <a:r>
              <a:rPr lang="en-US" dirty="0"/>
              <a:t>He will display His glory for the world to see (2.30-32)</a:t>
            </a:r>
          </a:p>
        </p:txBody>
      </p:sp>
    </p:spTree>
    <p:extLst>
      <p:ext uri="{BB962C8B-B14F-4D97-AF65-F5344CB8AC3E}">
        <p14:creationId xmlns:p14="http://schemas.microsoft.com/office/powerpoint/2010/main" val="392497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Punishment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will then punish the “foreigner” (3.1-8)</a:t>
            </a:r>
          </a:p>
          <a:p>
            <a:r>
              <a:rPr lang="en-US" dirty="0"/>
              <a:t>The people should proclaim God’s plan to the world (3.9-17)</a:t>
            </a:r>
          </a:p>
          <a:p>
            <a:r>
              <a:rPr lang="en-US" dirty="0"/>
              <a:t>When God punishes the world, He will bless His people (3.18-21)</a:t>
            </a:r>
          </a:p>
        </p:txBody>
      </p:sp>
    </p:spTree>
    <p:extLst>
      <p:ext uri="{BB962C8B-B14F-4D97-AF65-F5344CB8AC3E}">
        <p14:creationId xmlns:p14="http://schemas.microsoft.com/office/powerpoint/2010/main" val="58688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deals with sin severely</a:t>
            </a:r>
          </a:p>
          <a:p>
            <a:r>
              <a:rPr lang="en-US" dirty="0"/>
              <a:t>God blesses bountifully</a:t>
            </a:r>
          </a:p>
          <a:p>
            <a:r>
              <a:rPr lang="en-US" dirty="0"/>
              <a:t>God redeems completely</a:t>
            </a:r>
          </a:p>
          <a:p>
            <a:r>
              <a:rPr lang="en-US" dirty="0"/>
              <a:t>God is worthy to lead</a:t>
            </a:r>
          </a:p>
        </p:txBody>
      </p:sp>
    </p:spTree>
    <p:extLst>
      <p:ext uri="{BB962C8B-B14F-4D97-AF65-F5344CB8AC3E}">
        <p14:creationId xmlns:p14="http://schemas.microsoft.com/office/powerpoint/2010/main" val="107936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4516</TotalTime>
  <Words>305</Words>
  <Application>Microsoft Office PowerPoint</Application>
  <PresentationFormat>On-screen Show (4:3)</PresentationFormat>
  <Paragraphs>60</Paragraphs>
  <Slides>14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Trajan Pro 3</vt:lpstr>
      <vt:lpstr> Black </vt:lpstr>
      <vt:lpstr>PowerPoint Presentation</vt:lpstr>
      <vt:lpstr>Tragedy</vt:lpstr>
      <vt:lpstr>Despair</vt:lpstr>
      <vt:lpstr>Rejection</vt:lpstr>
      <vt:lpstr>  Note then the kindness and the severity of God: severity toward those who have fallen, but God's kindness to you, provided you continue in his kindness. Otherwise you too will be cut off.   (Romans 11.22)</vt:lpstr>
      <vt:lpstr>Promises</vt:lpstr>
      <vt:lpstr>Proclamation</vt:lpstr>
      <vt:lpstr>Punishment</vt:lpstr>
      <vt:lpstr>Lessons</vt:lpstr>
      <vt:lpstr>Deals with Sin Severely</vt:lpstr>
      <vt:lpstr>Blesses Bountifully</vt:lpstr>
      <vt:lpstr>Redeems Completely</vt:lpstr>
      <vt:lpstr>He Is Worthy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Shanks</dc:creator>
  <cp:lastModifiedBy>EastShelby</cp:lastModifiedBy>
  <cp:revision>12</cp:revision>
  <dcterms:created xsi:type="dcterms:W3CDTF">2017-03-08T13:31:48Z</dcterms:created>
  <dcterms:modified xsi:type="dcterms:W3CDTF">2017-03-12T14:10:39Z</dcterms:modified>
</cp:coreProperties>
</file>