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6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1" autoAdjust="0"/>
    <p:restoredTop sz="86339" autoAdjust="0"/>
  </p:normalViewPr>
  <p:slideViewPr>
    <p:cSldViewPr snapToGrid="0" snapToObjects="1">
      <p:cViewPr varScale="1">
        <p:scale>
          <a:sx n="83" d="100"/>
          <a:sy n="83" d="100"/>
        </p:scale>
        <p:origin x="10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3052017-ImmersionAgain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3052017-ImmersionAga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722" y="274638"/>
            <a:ext cx="4654078" cy="1143000"/>
          </a:xfrm>
        </p:spPr>
        <p:txBody>
          <a:bodyPr/>
          <a:lstStyle>
            <a:lvl1pPr>
              <a:defRPr>
                <a:latin typeface="Bodoni 72 Smallcaps Book"/>
                <a:cs typeface="Bodoni 72 Smallcaps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_of_sorrows-background-still-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6CDD-7ABE-3A41-81B7-25B16D11486B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851B-DC91-C74A-8840-4EFF8D89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6.8-11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918" y="1417637"/>
            <a:ext cx="86384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/>
              <a:t>8</a:t>
            </a:r>
            <a:r>
              <a:rPr lang="en-US" sz="3600" dirty="0"/>
              <a:t> Now if we have died with Christ, we believe that we will also live with him. </a:t>
            </a:r>
            <a:r>
              <a:rPr lang="en-US" sz="3600" baseline="30000" dirty="0"/>
              <a:t>9</a:t>
            </a:r>
            <a:r>
              <a:rPr lang="en-US" sz="3600" dirty="0"/>
              <a:t> We know that Christ, being raised from the dead, will never die again; death no longer has dominion over him. </a:t>
            </a:r>
            <a:r>
              <a:rPr lang="en-US" sz="3600" baseline="30000" dirty="0"/>
              <a:t>10</a:t>
            </a:r>
            <a:r>
              <a:rPr lang="en-US" sz="3600" dirty="0"/>
              <a:t> For the death he died he died to sin, once for all, but the life he lives he lives to God. </a:t>
            </a:r>
            <a:r>
              <a:rPr lang="en-US" sz="3600" baseline="30000" dirty="0"/>
              <a:t>11</a:t>
            </a:r>
            <a:r>
              <a:rPr lang="en-US" sz="3600" dirty="0"/>
              <a:t> So you also must consider yourselves dead to sin and alive to God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397496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of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someone is baptized again, they are admitting:</a:t>
            </a:r>
          </a:p>
          <a:p>
            <a:pPr lvl="1"/>
            <a:r>
              <a:rPr lang="en-US" dirty="0"/>
              <a:t>They have not belonged to Christ</a:t>
            </a:r>
          </a:p>
          <a:p>
            <a:pPr lvl="1"/>
            <a:r>
              <a:rPr lang="en-US" dirty="0"/>
              <a:t>They have not been saved</a:t>
            </a:r>
          </a:p>
          <a:p>
            <a:pPr lvl="1"/>
            <a:r>
              <a:rPr lang="en-US" dirty="0"/>
              <a:t>They have been wrong about their past</a:t>
            </a:r>
          </a:p>
          <a:p>
            <a:r>
              <a:rPr lang="en-US" dirty="0"/>
              <a:t>When you’re baptized again, you are baptized for the first time!</a:t>
            </a:r>
          </a:p>
          <a:p>
            <a:pPr lvl="1"/>
            <a:r>
              <a:rPr lang="en-US" dirty="0"/>
              <a:t>We cannot redefine baptism to mean something different than what the Bible teaches</a:t>
            </a:r>
          </a:p>
          <a:p>
            <a:pPr lvl="1"/>
            <a:r>
              <a:rPr lang="en-US" dirty="0"/>
              <a:t>It is not merely a good religious rite or 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75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7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8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370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Baptized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19.1-7</a:t>
            </a:r>
          </a:p>
          <a:p>
            <a:pPr lvl="1"/>
            <a:r>
              <a:rPr lang="en-US" dirty="0"/>
              <a:t>What would happen to these men had they not been baptized in Jesus’ name?</a:t>
            </a:r>
          </a:p>
          <a:p>
            <a:r>
              <a:rPr lang="en-US" dirty="0"/>
              <a:t>The wrong understanding</a:t>
            </a:r>
          </a:p>
          <a:p>
            <a:r>
              <a:rPr lang="en-US" dirty="0"/>
              <a:t>The wrong intent</a:t>
            </a:r>
          </a:p>
          <a:p>
            <a:r>
              <a:rPr lang="en-US" dirty="0"/>
              <a:t>The wrong authority</a:t>
            </a:r>
          </a:p>
          <a:p>
            <a:r>
              <a:rPr lang="en-US" dirty="0"/>
              <a:t>No gift of the Holy Spirit</a:t>
            </a:r>
          </a:p>
          <a:p>
            <a:r>
              <a:rPr lang="en-US" dirty="0"/>
              <a:t>The wrong one baptism (</a:t>
            </a:r>
            <a:r>
              <a:rPr lang="en-US" dirty="0" err="1"/>
              <a:t>Eph</a:t>
            </a:r>
            <a:r>
              <a:rPr lang="en-US" dirty="0"/>
              <a:t> 4.5)</a:t>
            </a:r>
          </a:p>
        </p:txBody>
      </p:sp>
    </p:spTree>
    <p:extLst>
      <p:ext uri="{BB962C8B-B14F-4D97-AF65-F5344CB8AC3E}">
        <p14:creationId xmlns:p14="http://schemas.microsoft.com/office/powerpoint/2010/main" val="1277151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Wrong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might pursue baptism without understanding what it is about </a:t>
            </a:r>
          </a:p>
          <a:p>
            <a:pPr lvl="1"/>
            <a:r>
              <a:rPr lang="en-US" dirty="0"/>
              <a:t>No regards to being saved</a:t>
            </a:r>
          </a:p>
          <a:p>
            <a:pPr lvl="1"/>
            <a:r>
              <a:rPr lang="en-US" dirty="0"/>
              <a:t>Not a response to sin</a:t>
            </a:r>
          </a:p>
          <a:p>
            <a:pPr lvl="1"/>
            <a:r>
              <a:rPr lang="en-US" dirty="0"/>
              <a:t>Not making a commitment to Jesus</a:t>
            </a:r>
          </a:p>
          <a:p>
            <a:r>
              <a:rPr lang="en-US" dirty="0"/>
              <a:t>This wrong understanding might cause our baptism to be ineffective</a:t>
            </a:r>
          </a:p>
        </p:txBody>
      </p:sp>
    </p:spTree>
    <p:extLst>
      <p:ext uri="{BB962C8B-B14F-4D97-AF65-F5344CB8AC3E}">
        <p14:creationId xmlns:p14="http://schemas.microsoft.com/office/powerpoint/2010/main" val="1376161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Wrong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might pursue baptism for the wrong reason</a:t>
            </a:r>
          </a:p>
          <a:p>
            <a:pPr lvl="1"/>
            <a:r>
              <a:rPr lang="en-US" dirty="0"/>
              <a:t>To impress others with our spirituality</a:t>
            </a:r>
          </a:p>
          <a:p>
            <a:pPr lvl="1"/>
            <a:r>
              <a:rPr lang="en-US" dirty="0"/>
              <a:t>To “prove” our salvation</a:t>
            </a:r>
          </a:p>
          <a:p>
            <a:pPr lvl="1"/>
            <a:r>
              <a:rPr lang="en-US" dirty="0"/>
              <a:t>To impress our parents</a:t>
            </a:r>
          </a:p>
          <a:p>
            <a:pPr lvl="1"/>
            <a:r>
              <a:rPr lang="en-US" dirty="0"/>
              <a:t>To renew our vows</a:t>
            </a:r>
          </a:p>
          <a:p>
            <a:r>
              <a:rPr lang="en-US" dirty="0"/>
              <a:t>This wrong intent might cause our baptism to be ineffective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90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Wrong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might pursue baptism to display the wrong authority</a:t>
            </a:r>
          </a:p>
          <a:p>
            <a:pPr lvl="1"/>
            <a:r>
              <a:rPr lang="en-US" dirty="0"/>
              <a:t>When we are baptized into a church</a:t>
            </a:r>
          </a:p>
          <a:p>
            <a:pPr lvl="1"/>
            <a:r>
              <a:rPr lang="en-US" dirty="0"/>
              <a:t>When we are baptized to appease a church</a:t>
            </a:r>
          </a:p>
          <a:p>
            <a:pPr lvl="1"/>
            <a:r>
              <a:rPr lang="en-US" dirty="0"/>
              <a:t>When we are baptized meet church doctrines</a:t>
            </a:r>
          </a:p>
          <a:p>
            <a:pPr lvl="1"/>
            <a:r>
              <a:rPr lang="en-US" dirty="0"/>
              <a:t>When we redefine baptism, we do so by our own authority</a:t>
            </a:r>
          </a:p>
          <a:p>
            <a:r>
              <a:rPr lang="en-US" dirty="0"/>
              <a:t>This wrong authority might cause our baptism to be ineffective</a:t>
            </a:r>
          </a:p>
        </p:txBody>
      </p:sp>
    </p:spTree>
    <p:extLst>
      <p:ext uri="{BB962C8B-B14F-4D97-AF65-F5344CB8AC3E}">
        <p14:creationId xmlns:p14="http://schemas.microsoft.com/office/powerpoint/2010/main" val="2957801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Gift of the Spirit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might pursue baptism with no regards to the role of the Spirit</a:t>
            </a:r>
          </a:p>
          <a:p>
            <a:pPr lvl="1"/>
            <a:r>
              <a:rPr lang="en-US" dirty="0"/>
              <a:t>God recreates us in baptism (Rom 6.3-4)</a:t>
            </a:r>
          </a:p>
          <a:p>
            <a:pPr lvl="1"/>
            <a:r>
              <a:rPr lang="en-US" dirty="0"/>
              <a:t>Jesus’ blood cleanses us (1 John 1.7; Rev 1.5; 7.14)</a:t>
            </a:r>
          </a:p>
          <a:p>
            <a:pPr lvl="1"/>
            <a:r>
              <a:rPr lang="en-US" dirty="0"/>
              <a:t>The Spirit marks us (Ephesians 1.13-14; Titus 3.4-7)</a:t>
            </a:r>
          </a:p>
          <a:p>
            <a:r>
              <a:rPr lang="en-US" dirty="0"/>
              <a:t>This lack of  the Spirit might cause our baptism to be ineffective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6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Wrong Baptism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Paul found men who had been baptized incompletely, he helped them complete the process of belonging to God</a:t>
            </a:r>
          </a:p>
          <a:p>
            <a:r>
              <a:rPr lang="en-US" dirty="0"/>
              <a:t>When we find ourselves doubting our baptism (of if we’ve completed God’s plan), we must also make ourselves confident</a:t>
            </a:r>
          </a:p>
          <a:p>
            <a:pPr lvl="1"/>
            <a:r>
              <a:rPr lang="en-US" dirty="0"/>
              <a:t>Philippians 2.12</a:t>
            </a:r>
          </a:p>
          <a:p>
            <a:pPr lvl="1"/>
            <a:r>
              <a:rPr lang="en-US" dirty="0"/>
              <a:t>1 John 5.13</a:t>
            </a:r>
          </a:p>
        </p:txBody>
      </p:sp>
    </p:spTree>
    <p:extLst>
      <p:ext uri="{BB962C8B-B14F-4D97-AF65-F5344CB8AC3E}">
        <p14:creationId xmlns:p14="http://schemas.microsoft.com/office/powerpoint/2010/main" val="3318494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6506</TotalTime>
  <Words>450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Bodoni 72 Smallcaps Book</vt:lpstr>
      <vt:lpstr>Calibri</vt:lpstr>
      <vt:lpstr>Black</vt:lpstr>
      <vt:lpstr>Romans 6.8-11</vt:lpstr>
      <vt:lpstr>PowerPoint Presentation</vt:lpstr>
      <vt:lpstr>PowerPoint Presentation</vt:lpstr>
      <vt:lpstr>Baptized Again</vt:lpstr>
      <vt:lpstr>The Wrong Understanding</vt:lpstr>
      <vt:lpstr>The Wrong Intent</vt:lpstr>
      <vt:lpstr>The Wrong Authority</vt:lpstr>
      <vt:lpstr>No Gift of the Spirit</vt:lpstr>
      <vt:lpstr>The Wrong Baptism</vt:lpstr>
      <vt:lpstr>A Note of Caution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9</cp:revision>
  <dcterms:created xsi:type="dcterms:W3CDTF">2017-02-28T10:44:40Z</dcterms:created>
  <dcterms:modified xsi:type="dcterms:W3CDTF">2017-03-05T15:33:29Z</dcterms:modified>
</cp:coreProperties>
</file>